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2" r:id="rId6"/>
    <p:sldId id="267" r:id="rId7"/>
    <p:sldId id="261" r:id="rId8"/>
    <p:sldId id="260" r:id="rId9"/>
    <p:sldId id="269" r:id="rId10"/>
    <p:sldId id="264" r:id="rId11"/>
    <p:sldId id="265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89362" autoAdjust="0"/>
  </p:normalViewPr>
  <p:slideViewPr>
    <p:cSldViewPr snapToGrid="0">
      <p:cViewPr varScale="1">
        <p:scale>
          <a:sx n="115" d="100"/>
          <a:sy n="115" d="100"/>
        </p:scale>
        <p:origin x="-12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EAB35-0F7E-43F0-AE12-3D827294A1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5922A-03CA-4D52-B9FB-1EEECBD84D00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461E012F-B5AA-4F82-B2E6-46450D637887}" type="parTrans" cxnId="{8EA8F322-6CA9-4D2E-BEFE-92C0978961C3}">
      <dgm:prSet/>
      <dgm:spPr/>
      <dgm:t>
        <a:bodyPr/>
        <a:lstStyle/>
        <a:p>
          <a:endParaRPr lang="en-US"/>
        </a:p>
      </dgm:t>
    </dgm:pt>
    <dgm:pt modelId="{70C08452-A548-4D9D-A1AD-27C5A945AE43}" type="sibTrans" cxnId="{8EA8F322-6CA9-4D2E-BEFE-92C0978961C3}">
      <dgm:prSet/>
      <dgm:spPr/>
      <dgm:t>
        <a:bodyPr/>
        <a:lstStyle/>
        <a:p>
          <a:endParaRPr lang="en-US"/>
        </a:p>
      </dgm:t>
    </dgm:pt>
    <dgm:pt modelId="{C7D07B73-395B-4956-ADCE-83CD7DC56BBB}">
      <dgm:prSet phldrT="[Text]"/>
      <dgm:spPr/>
      <dgm:t>
        <a:bodyPr/>
        <a:lstStyle/>
        <a:p>
          <a:r>
            <a:rPr lang="en-US" dirty="0"/>
            <a:t>SW vs HW</a:t>
          </a:r>
        </a:p>
      </dgm:t>
    </dgm:pt>
    <dgm:pt modelId="{672168B8-3261-43B8-9ED5-43A518C71A34}" type="parTrans" cxnId="{BA3CC88F-9B79-46FE-A12D-E935D0359C58}">
      <dgm:prSet/>
      <dgm:spPr/>
      <dgm:t>
        <a:bodyPr/>
        <a:lstStyle/>
        <a:p>
          <a:endParaRPr lang="en-US"/>
        </a:p>
      </dgm:t>
    </dgm:pt>
    <dgm:pt modelId="{592A85B6-14EC-47EF-8464-BEF665B17DF5}" type="sibTrans" cxnId="{BA3CC88F-9B79-46FE-A12D-E935D0359C58}">
      <dgm:prSet/>
      <dgm:spPr/>
      <dgm:t>
        <a:bodyPr/>
        <a:lstStyle/>
        <a:p>
          <a:endParaRPr lang="en-US"/>
        </a:p>
      </dgm:t>
    </dgm:pt>
    <dgm:pt modelId="{89F826A8-45C2-4EF2-917B-55798768157D}">
      <dgm:prSet phldrT="[Text]"/>
      <dgm:spPr/>
      <dgm:t>
        <a:bodyPr/>
        <a:lstStyle/>
        <a:p>
          <a:r>
            <a:rPr lang="en-US" dirty="0"/>
            <a:t>CAST</a:t>
          </a:r>
        </a:p>
      </dgm:t>
    </dgm:pt>
    <dgm:pt modelId="{4F6488A6-EA7A-4E27-BED5-0E10DE977097}" type="parTrans" cxnId="{0E81E475-9DAD-4D19-8C41-9D956058E842}">
      <dgm:prSet/>
      <dgm:spPr/>
      <dgm:t>
        <a:bodyPr/>
        <a:lstStyle/>
        <a:p>
          <a:endParaRPr lang="en-US"/>
        </a:p>
      </dgm:t>
    </dgm:pt>
    <dgm:pt modelId="{8A16B9B1-D264-473B-9676-10A7A8420473}" type="sibTrans" cxnId="{0E81E475-9DAD-4D19-8C41-9D956058E842}">
      <dgm:prSet/>
      <dgm:spPr/>
      <dgm:t>
        <a:bodyPr/>
        <a:lstStyle/>
        <a:p>
          <a:endParaRPr lang="en-US"/>
        </a:p>
      </dgm:t>
    </dgm:pt>
    <dgm:pt modelId="{DCCA6F00-AE9E-41D0-9F81-937B32F1FD25}">
      <dgm:prSet phldrT="[Text]"/>
      <dgm:spPr/>
      <dgm:t>
        <a:bodyPr/>
        <a:lstStyle/>
        <a:p>
          <a:r>
            <a:rPr lang="en-US" dirty="0"/>
            <a:t>FTA</a:t>
          </a:r>
        </a:p>
      </dgm:t>
    </dgm:pt>
    <dgm:pt modelId="{B8182FFD-657D-4124-99E4-D89D7BE5FEBB}" type="parTrans" cxnId="{2DC8D575-0599-4D6C-86CB-7831BF4394B9}">
      <dgm:prSet/>
      <dgm:spPr/>
      <dgm:t>
        <a:bodyPr/>
        <a:lstStyle/>
        <a:p>
          <a:endParaRPr lang="en-US"/>
        </a:p>
      </dgm:t>
    </dgm:pt>
    <dgm:pt modelId="{F3076C75-7C19-4755-8D30-F4C24B1BD91A}" type="sibTrans" cxnId="{2DC8D575-0599-4D6C-86CB-7831BF4394B9}">
      <dgm:prSet/>
      <dgm:spPr/>
      <dgm:t>
        <a:bodyPr/>
        <a:lstStyle/>
        <a:p>
          <a:endParaRPr lang="en-US"/>
        </a:p>
      </dgm:t>
    </dgm:pt>
    <dgm:pt modelId="{F052CE99-A9EB-4B02-9264-BEB3D10C3167}">
      <dgm:prSet phldrT="[Text]"/>
      <dgm:spPr/>
      <dgm:t>
        <a:bodyPr/>
        <a:lstStyle/>
        <a:p>
          <a:r>
            <a:rPr lang="en-US" dirty="0"/>
            <a:t>STPA</a:t>
          </a:r>
        </a:p>
      </dgm:t>
    </dgm:pt>
    <dgm:pt modelId="{BFED07FD-2BA4-41AC-943A-20BD38A183CC}" type="parTrans" cxnId="{037ED725-A766-4475-8C0C-6526EDCDD2DF}">
      <dgm:prSet/>
      <dgm:spPr/>
      <dgm:t>
        <a:bodyPr/>
        <a:lstStyle/>
        <a:p>
          <a:endParaRPr lang="en-US"/>
        </a:p>
      </dgm:t>
    </dgm:pt>
    <dgm:pt modelId="{AEFC9636-7C78-4308-9703-564AF13595D5}" type="sibTrans" cxnId="{037ED725-A766-4475-8C0C-6526EDCDD2DF}">
      <dgm:prSet/>
      <dgm:spPr/>
      <dgm:t>
        <a:bodyPr/>
        <a:lstStyle/>
        <a:p>
          <a:endParaRPr lang="en-US"/>
        </a:p>
      </dgm:t>
    </dgm:pt>
    <dgm:pt modelId="{DD1DF6D9-6776-4639-855B-C811988BC986}">
      <dgm:prSet/>
      <dgm:spPr/>
      <dgm:t>
        <a:bodyPr/>
        <a:lstStyle/>
        <a:p>
          <a:r>
            <a:rPr lang="en-US"/>
            <a:t>HAZOP</a:t>
          </a:r>
          <a:endParaRPr lang="en-US" dirty="0"/>
        </a:p>
      </dgm:t>
    </dgm:pt>
    <dgm:pt modelId="{EC015C4B-3793-49A8-8A21-B65298DFCD4D}" type="parTrans" cxnId="{A3181046-D91D-469C-A7D0-5866450D1BA7}">
      <dgm:prSet/>
      <dgm:spPr/>
      <dgm:t>
        <a:bodyPr/>
        <a:lstStyle/>
        <a:p>
          <a:endParaRPr lang="en-US"/>
        </a:p>
      </dgm:t>
    </dgm:pt>
    <dgm:pt modelId="{E0EAC414-2935-48AF-B162-8C66B044C584}" type="sibTrans" cxnId="{A3181046-D91D-469C-A7D0-5866450D1BA7}">
      <dgm:prSet/>
      <dgm:spPr/>
      <dgm:t>
        <a:bodyPr/>
        <a:lstStyle/>
        <a:p>
          <a:endParaRPr lang="en-US"/>
        </a:p>
      </dgm:t>
    </dgm:pt>
    <dgm:pt modelId="{9E745853-09E7-457D-ADD2-820BD442C597}">
      <dgm:prSet/>
      <dgm:spPr/>
      <dgm:t>
        <a:bodyPr/>
        <a:lstStyle/>
        <a:p>
          <a:r>
            <a:rPr lang="en-US" dirty="0"/>
            <a:t>FMEA</a:t>
          </a:r>
        </a:p>
      </dgm:t>
    </dgm:pt>
    <dgm:pt modelId="{01A6CC91-1ECB-4668-BF2B-84BF2B83D8DD}" type="parTrans" cxnId="{34B6EDC9-7B3A-44CC-B89A-C64921B08379}">
      <dgm:prSet/>
      <dgm:spPr/>
      <dgm:t>
        <a:bodyPr/>
        <a:lstStyle/>
        <a:p>
          <a:endParaRPr lang="en-US"/>
        </a:p>
      </dgm:t>
    </dgm:pt>
    <dgm:pt modelId="{3E7081B3-264E-4309-9B6C-D093848332D9}" type="sibTrans" cxnId="{34B6EDC9-7B3A-44CC-B89A-C64921B08379}">
      <dgm:prSet/>
      <dgm:spPr/>
      <dgm:t>
        <a:bodyPr/>
        <a:lstStyle/>
        <a:p>
          <a:endParaRPr lang="en-US"/>
        </a:p>
      </dgm:t>
    </dgm:pt>
    <dgm:pt modelId="{EA097FDC-CD00-4D8D-8D2A-1C967177AF80}">
      <dgm:prSet/>
      <dgm:spPr/>
      <dgm:t>
        <a:bodyPr/>
        <a:lstStyle/>
        <a:p>
          <a:r>
            <a:rPr lang="en-US" dirty="0"/>
            <a:t>Design for Safety</a:t>
          </a:r>
        </a:p>
      </dgm:t>
    </dgm:pt>
    <dgm:pt modelId="{8008FCB3-7FF8-48FC-878C-9E50E6B97CE4}" type="parTrans" cxnId="{8E15E6EE-409D-4A0F-A7CD-CD3282CC93DF}">
      <dgm:prSet/>
      <dgm:spPr/>
      <dgm:t>
        <a:bodyPr/>
        <a:lstStyle/>
        <a:p>
          <a:endParaRPr lang="en-US"/>
        </a:p>
      </dgm:t>
    </dgm:pt>
    <dgm:pt modelId="{CB315A9A-5001-42EB-8F74-7340321CE8F4}" type="sibTrans" cxnId="{8E15E6EE-409D-4A0F-A7CD-CD3282CC93DF}">
      <dgm:prSet/>
      <dgm:spPr/>
      <dgm:t>
        <a:bodyPr/>
        <a:lstStyle/>
        <a:p>
          <a:endParaRPr lang="en-US"/>
        </a:p>
      </dgm:t>
    </dgm:pt>
    <dgm:pt modelId="{F0F26A0E-5912-409C-92F3-4720880E5633}" type="pres">
      <dgm:prSet presAssocID="{129EAB35-0F7E-43F0-AE12-3D827294A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C58C1F-291C-4D42-8CE8-9AEA042E14CD}" type="pres">
      <dgm:prSet presAssocID="{85D5922A-03CA-4D52-B9FB-1EEECBD84D0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4D4D6-641A-4BB1-A43E-6CDD033415BF}" type="pres">
      <dgm:prSet presAssocID="{70C08452-A548-4D9D-A1AD-27C5A945AE43}" presName="sibTrans" presStyleLbl="sibTrans2D1" presStyleIdx="0" presStyleCnt="7"/>
      <dgm:spPr/>
      <dgm:t>
        <a:bodyPr/>
        <a:lstStyle/>
        <a:p>
          <a:endParaRPr lang="de-DE"/>
        </a:p>
      </dgm:t>
    </dgm:pt>
    <dgm:pt modelId="{07CD4DEC-329A-4CE2-8876-AB5828AD3B96}" type="pres">
      <dgm:prSet presAssocID="{70C08452-A548-4D9D-A1AD-27C5A945AE43}" presName="connectorText" presStyleLbl="sibTrans2D1" presStyleIdx="0" presStyleCnt="7"/>
      <dgm:spPr/>
      <dgm:t>
        <a:bodyPr/>
        <a:lstStyle/>
        <a:p>
          <a:endParaRPr lang="de-DE"/>
        </a:p>
      </dgm:t>
    </dgm:pt>
    <dgm:pt modelId="{426F4F64-8C1A-4BD3-8028-201E177FD755}" type="pres">
      <dgm:prSet presAssocID="{C7D07B73-395B-4956-ADCE-83CD7DC56BB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09A08-07A3-4D84-A342-7CA50ECBA0E0}" type="pres">
      <dgm:prSet presAssocID="{592A85B6-14EC-47EF-8464-BEF665B17DF5}" presName="sibTrans" presStyleLbl="sibTrans2D1" presStyleIdx="1" presStyleCnt="7"/>
      <dgm:spPr/>
      <dgm:t>
        <a:bodyPr/>
        <a:lstStyle/>
        <a:p>
          <a:endParaRPr lang="de-DE"/>
        </a:p>
      </dgm:t>
    </dgm:pt>
    <dgm:pt modelId="{475240F4-48DB-4204-AAB4-64B1EB9124D3}" type="pres">
      <dgm:prSet presAssocID="{592A85B6-14EC-47EF-8464-BEF665B17DF5}" presName="connectorText" presStyleLbl="sibTrans2D1" presStyleIdx="1" presStyleCnt="7"/>
      <dgm:spPr/>
      <dgm:t>
        <a:bodyPr/>
        <a:lstStyle/>
        <a:p>
          <a:endParaRPr lang="de-DE"/>
        </a:p>
      </dgm:t>
    </dgm:pt>
    <dgm:pt modelId="{B98F5EF5-5EF9-4688-822A-09E9883D3A9B}" type="pres">
      <dgm:prSet presAssocID="{89F826A8-45C2-4EF2-917B-55798768157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D71D3-3F06-4964-8D8F-C3BD1D0AABF9}" type="pres">
      <dgm:prSet presAssocID="{8A16B9B1-D264-473B-9676-10A7A8420473}" presName="sibTrans" presStyleLbl="sibTrans2D1" presStyleIdx="2" presStyleCnt="7"/>
      <dgm:spPr/>
      <dgm:t>
        <a:bodyPr/>
        <a:lstStyle/>
        <a:p>
          <a:endParaRPr lang="de-DE"/>
        </a:p>
      </dgm:t>
    </dgm:pt>
    <dgm:pt modelId="{D5203E18-AB7C-41F8-BCA8-1C36D19018AC}" type="pres">
      <dgm:prSet presAssocID="{8A16B9B1-D264-473B-9676-10A7A8420473}" presName="connectorText" presStyleLbl="sibTrans2D1" presStyleIdx="2" presStyleCnt="7"/>
      <dgm:spPr/>
      <dgm:t>
        <a:bodyPr/>
        <a:lstStyle/>
        <a:p>
          <a:endParaRPr lang="de-DE"/>
        </a:p>
      </dgm:t>
    </dgm:pt>
    <dgm:pt modelId="{0F44E8B8-C91F-4A3D-BBEB-3F8E3AFC0EF2}" type="pres">
      <dgm:prSet presAssocID="{DCCA6F00-AE9E-41D0-9F81-937B32F1FD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3CF2E-6CEE-4C4F-ACF4-021740607D53}" type="pres">
      <dgm:prSet presAssocID="{F3076C75-7C19-4755-8D30-F4C24B1BD91A}" presName="sibTrans" presStyleLbl="sibTrans2D1" presStyleIdx="3" presStyleCnt="7"/>
      <dgm:spPr/>
      <dgm:t>
        <a:bodyPr/>
        <a:lstStyle/>
        <a:p>
          <a:endParaRPr lang="de-DE"/>
        </a:p>
      </dgm:t>
    </dgm:pt>
    <dgm:pt modelId="{97A35EB4-E125-48E2-A8BC-621DA4EFE72A}" type="pres">
      <dgm:prSet presAssocID="{F3076C75-7C19-4755-8D30-F4C24B1BD91A}" presName="connectorText" presStyleLbl="sibTrans2D1" presStyleIdx="3" presStyleCnt="7"/>
      <dgm:spPr/>
      <dgm:t>
        <a:bodyPr/>
        <a:lstStyle/>
        <a:p>
          <a:endParaRPr lang="de-DE"/>
        </a:p>
      </dgm:t>
    </dgm:pt>
    <dgm:pt modelId="{ED6DC214-5A13-485E-9A6B-BA7DB55C1498}" type="pres">
      <dgm:prSet presAssocID="{DD1DF6D9-6776-4639-855B-C811988BC98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DD68F4-FC61-428A-B4C0-EC0349479D6D}" type="pres">
      <dgm:prSet presAssocID="{E0EAC414-2935-48AF-B162-8C66B044C584}" presName="sibTrans" presStyleLbl="sibTrans2D1" presStyleIdx="4" presStyleCnt="7"/>
      <dgm:spPr/>
      <dgm:t>
        <a:bodyPr/>
        <a:lstStyle/>
        <a:p>
          <a:endParaRPr lang="de-DE"/>
        </a:p>
      </dgm:t>
    </dgm:pt>
    <dgm:pt modelId="{F1B581A5-F851-4462-BF18-29750919623C}" type="pres">
      <dgm:prSet presAssocID="{E0EAC414-2935-48AF-B162-8C66B044C584}" presName="connectorText" presStyleLbl="sibTrans2D1" presStyleIdx="4" presStyleCnt="7"/>
      <dgm:spPr/>
      <dgm:t>
        <a:bodyPr/>
        <a:lstStyle/>
        <a:p>
          <a:endParaRPr lang="de-DE"/>
        </a:p>
      </dgm:t>
    </dgm:pt>
    <dgm:pt modelId="{D4ADEBE6-3EE0-44A1-BC92-FA6B41136543}" type="pres">
      <dgm:prSet presAssocID="{9E745853-09E7-457D-ADD2-820BD442C59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45686D-B699-42BF-92CA-E7770AEC0664}" type="pres">
      <dgm:prSet presAssocID="{3E7081B3-264E-4309-9B6C-D093848332D9}" presName="sibTrans" presStyleLbl="sibTrans2D1" presStyleIdx="5" presStyleCnt="7"/>
      <dgm:spPr/>
      <dgm:t>
        <a:bodyPr/>
        <a:lstStyle/>
        <a:p>
          <a:endParaRPr lang="de-DE"/>
        </a:p>
      </dgm:t>
    </dgm:pt>
    <dgm:pt modelId="{87CA08E7-840C-417A-92E6-21BEBE623CB1}" type="pres">
      <dgm:prSet presAssocID="{3E7081B3-264E-4309-9B6C-D093848332D9}" presName="connectorText" presStyleLbl="sibTrans2D1" presStyleIdx="5" presStyleCnt="7"/>
      <dgm:spPr/>
      <dgm:t>
        <a:bodyPr/>
        <a:lstStyle/>
        <a:p>
          <a:endParaRPr lang="de-DE"/>
        </a:p>
      </dgm:t>
    </dgm:pt>
    <dgm:pt modelId="{4CE029F8-BD78-438C-B18E-EECB0A1B0BF8}" type="pres">
      <dgm:prSet presAssocID="{EA097FDC-CD00-4D8D-8D2A-1C967177AF8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DCEE0-8F05-4B71-9AED-CB54C853E0FD}" type="pres">
      <dgm:prSet presAssocID="{CB315A9A-5001-42EB-8F74-7340321CE8F4}" presName="sibTrans" presStyleLbl="sibTrans2D1" presStyleIdx="6" presStyleCnt="7"/>
      <dgm:spPr/>
      <dgm:t>
        <a:bodyPr/>
        <a:lstStyle/>
        <a:p>
          <a:endParaRPr lang="de-DE"/>
        </a:p>
      </dgm:t>
    </dgm:pt>
    <dgm:pt modelId="{82E38700-FAF1-4970-AABA-C899B787F92A}" type="pres">
      <dgm:prSet presAssocID="{CB315A9A-5001-42EB-8F74-7340321CE8F4}" presName="connectorText" presStyleLbl="sibTrans2D1" presStyleIdx="6" presStyleCnt="7"/>
      <dgm:spPr/>
      <dgm:t>
        <a:bodyPr/>
        <a:lstStyle/>
        <a:p>
          <a:endParaRPr lang="de-DE"/>
        </a:p>
      </dgm:t>
    </dgm:pt>
    <dgm:pt modelId="{FFF0C2DD-9055-4BAF-B271-B25D5575C868}" type="pres">
      <dgm:prSet presAssocID="{F052CE99-A9EB-4B02-9264-BEB3D10C316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55349C-4E10-40DD-AB22-13BB5F5EE831}" type="presOf" srcId="{8A16B9B1-D264-473B-9676-10A7A8420473}" destId="{BD6D71D3-3F06-4964-8D8F-C3BD1D0AABF9}" srcOrd="0" destOrd="0" presId="urn:microsoft.com/office/officeart/2005/8/layout/process5"/>
    <dgm:cxn modelId="{FF906878-39B8-4166-AA93-62B5405B0BDD}" type="presOf" srcId="{85D5922A-03CA-4D52-B9FB-1EEECBD84D00}" destId="{28C58C1F-291C-4D42-8CE8-9AEA042E14CD}" srcOrd="0" destOrd="0" presId="urn:microsoft.com/office/officeart/2005/8/layout/process5"/>
    <dgm:cxn modelId="{A2088D91-F627-42CB-A3FA-E20F2C417940}" type="presOf" srcId="{89F826A8-45C2-4EF2-917B-55798768157D}" destId="{B98F5EF5-5EF9-4688-822A-09E9883D3A9B}" srcOrd="0" destOrd="0" presId="urn:microsoft.com/office/officeart/2005/8/layout/process5"/>
    <dgm:cxn modelId="{F6986764-3B36-4DF3-8833-11AFE73C7D22}" type="presOf" srcId="{129EAB35-0F7E-43F0-AE12-3D827294A1FB}" destId="{F0F26A0E-5912-409C-92F3-4720880E5633}" srcOrd="0" destOrd="0" presId="urn:microsoft.com/office/officeart/2005/8/layout/process5"/>
    <dgm:cxn modelId="{2B03FFB7-9E04-4ADA-82D7-5675603E66D9}" type="presOf" srcId="{E0EAC414-2935-48AF-B162-8C66B044C584}" destId="{4BDD68F4-FC61-428A-B4C0-EC0349479D6D}" srcOrd="0" destOrd="0" presId="urn:microsoft.com/office/officeart/2005/8/layout/process5"/>
    <dgm:cxn modelId="{7E40970E-7747-43BC-BBE2-859C4FB4D638}" type="presOf" srcId="{70C08452-A548-4D9D-A1AD-27C5A945AE43}" destId="{5574D4D6-641A-4BB1-A43E-6CDD033415BF}" srcOrd="0" destOrd="0" presId="urn:microsoft.com/office/officeart/2005/8/layout/process5"/>
    <dgm:cxn modelId="{41D24A6E-D942-441C-B3D5-FF710FA20D47}" type="presOf" srcId="{F3076C75-7C19-4755-8D30-F4C24B1BD91A}" destId="{BD63CF2E-6CEE-4C4F-ACF4-021740607D53}" srcOrd="0" destOrd="0" presId="urn:microsoft.com/office/officeart/2005/8/layout/process5"/>
    <dgm:cxn modelId="{CE33F90B-7290-4114-9B0C-41F060A07F24}" type="presOf" srcId="{CB315A9A-5001-42EB-8F74-7340321CE8F4}" destId="{82E38700-FAF1-4970-AABA-C899B787F92A}" srcOrd="1" destOrd="0" presId="urn:microsoft.com/office/officeart/2005/8/layout/process5"/>
    <dgm:cxn modelId="{ED738448-A82D-4152-A7BF-40F6F937906B}" type="presOf" srcId="{592A85B6-14EC-47EF-8464-BEF665B17DF5}" destId="{475240F4-48DB-4204-AAB4-64B1EB9124D3}" srcOrd="1" destOrd="0" presId="urn:microsoft.com/office/officeart/2005/8/layout/process5"/>
    <dgm:cxn modelId="{4C520FC6-762A-4978-B4CB-DD1A4FA7E46B}" type="presOf" srcId="{70C08452-A548-4D9D-A1AD-27C5A945AE43}" destId="{07CD4DEC-329A-4CE2-8876-AB5828AD3B96}" srcOrd="1" destOrd="0" presId="urn:microsoft.com/office/officeart/2005/8/layout/process5"/>
    <dgm:cxn modelId="{AF35CEB2-E34C-4B41-9A93-9F626FA3D14A}" type="presOf" srcId="{3E7081B3-264E-4309-9B6C-D093848332D9}" destId="{EE45686D-B699-42BF-92CA-E7770AEC0664}" srcOrd="0" destOrd="0" presId="urn:microsoft.com/office/officeart/2005/8/layout/process5"/>
    <dgm:cxn modelId="{714A5263-7972-41E4-B3BC-6A8663573E7E}" type="presOf" srcId="{E0EAC414-2935-48AF-B162-8C66B044C584}" destId="{F1B581A5-F851-4462-BF18-29750919623C}" srcOrd="1" destOrd="0" presId="urn:microsoft.com/office/officeart/2005/8/layout/process5"/>
    <dgm:cxn modelId="{037ED725-A766-4475-8C0C-6526EDCDD2DF}" srcId="{129EAB35-0F7E-43F0-AE12-3D827294A1FB}" destId="{F052CE99-A9EB-4B02-9264-BEB3D10C3167}" srcOrd="7" destOrd="0" parTransId="{BFED07FD-2BA4-41AC-943A-20BD38A183CC}" sibTransId="{AEFC9636-7C78-4308-9703-564AF13595D5}"/>
    <dgm:cxn modelId="{8E15E6EE-409D-4A0F-A7CD-CD3282CC93DF}" srcId="{129EAB35-0F7E-43F0-AE12-3D827294A1FB}" destId="{EA097FDC-CD00-4D8D-8D2A-1C967177AF80}" srcOrd="6" destOrd="0" parTransId="{8008FCB3-7FF8-48FC-878C-9E50E6B97CE4}" sibTransId="{CB315A9A-5001-42EB-8F74-7340321CE8F4}"/>
    <dgm:cxn modelId="{34B6EDC9-7B3A-44CC-B89A-C64921B08379}" srcId="{129EAB35-0F7E-43F0-AE12-3D827294A1FB}" destId="{9E745853-09E7-457D-ADD2-820BD442C597}" srcOrd="5" destOrd="0" parTransId="{01A6CC91-1ECB-4668-BF2B-84BF2B83D8DD}" sibTransId="{3E7081B3-264E-4309-9B6C-D093848332D9}"/>
    <dgm:cxn modelId="{49DF5620-C61E-45AC-9AC9-8E8B541331E0}" type="presOf" srcId="{592A85B6-14EC-47EF-8464-BEF665B17DF5}" destId="{A3809A08-07A3-4D84-A342-7CA50ECBA0E0}" srcOrd="0" destOrd="0" presId="urn:microsoft.com/office/officeart/2005/8/layout/process5"/>
    <dgm:cxn modelId="{50B99248-8032-44C6-A171-7144A4038109}" type="presOf" srcId="{EA097FDC-CD00-4D8D-8D2A-1C967177AF80}" destId="{4CE029F8-BD78-438C-B18E-EECB0A1B0BF8}" srcOrd="0" destOrd="0" presId="urn:microsoft.com/office/officeart/2005/8/layout/process5"/>
    <dgm:cxn modelId="{4B391A0D-EF4F-45FA-98FD-0689DE118C4E}" type="presOf" srcId="{3E7081B3-264E-4309-9B6C-D093848332D9}" destId="{87CA08E7-840C-417A-92E6-21BEBE623CB1}" srcOrd="1" destOrd="0" presId="urn:microsoft.com/office/officeart/2005/8/layout/process5"/>
    <dgm:cxn modelId="{BA3CC88F-9B79-46FE-A12D-E935D0359C58}" srcId="{129EAB35-0F7E-43F0-AE12-3D827294A1FB}" destId="{C7D07B73-395B-4956-ADCE-83CD7DC56BBB}" srcOrd="1" destOrd="0" parTransId="{672168B8-3261-43B8-9ED5-43A518C71A34}" sibTransId="{592A85B6-14EC-47EF-8464-BEF665B17DF5}"/>
    <dgm:cxn modelId="{0E81E475-9DAD-4D19-8C41-9D956058E842}" srcId="{129EAB35-0F7E-43F0-AE12-3D827294A1FB}" destId="{89F826A8-45C2-4EF2-917B-55798768157D}" srcOrd="2" destOrd="0" parTransId="{4F6488A6-EA7A-4E27-BED5-0E10DE977097}" sibTransId="{8A16B9B1-D264-473B-9676-10A7A8420473}"/>
    <dgm:cxn modelId="{1455AAC5-4A4B-4096-9D14-4C5F5F1EF5DC}" type="presOf" srcId="{C7D07B73-395B-4956-ADCE-83CD7DC56BBB}" destId="{426F4F64-8C1A-4BD3-8028-201E177FD755}" srcOrd="0" destOrd="0" presId="urn:microsoft.com/office/officeart/2005/8/layout/process5"/>
    <dgm:cxn modelId="{F8BCD700-C13A-4DCF-B7BB-FA3AE0243081}" type="presOf" srcId="{DCCA6F00-AE9E-41D0-9F81-937B32F1FD25}" destId="{0F44E8B8-C91F-4A3D-BBEB-3F8E3AFC0EF2}" srcOrd="0" destOrd="0" presId="urn:microsoft.com/office/officeart/2005/8/layout/process5"/>
    <dgm:cxn modelId="{8EA8F322-6CA9-4D2E-BEFE-92C0978961C3}" srcId="{129EAB35-0F7E-43F0-AE12-3D827294A1FB}" destId="{85D5922A-03CA-4D52-B9FB-1EEECBD84D00}" srcOrd="0" destOrd="0" parTransId="{461E012F-B5AA-4F82-B2E6-46450D637887}" sibTransId="{70C08452-A548-4D9D-A1AD-27C5A945AE43}"/>
    <dgm:cxn modelId="{0B15A4B5-3129-483F-AB15-06FE505ACC86}" type="presOf" srcId="{8A16B9B1-D264-473B-9676-10A7A8420473}" destId="{D5203E18-AB7C-41F8-BCA8-1C36D19018AC}" srcOrd="1" destOrd="0" presId="urn:microsoft.com/office/officeart/2005/8/layout/process5"/>
    <dgm:cxn modelId="{67658B55-7601-456B-976D-B8F14C1DC0D8}" type="presOf" srcId="{9E745853-09E7-457D-ADD2-820BD442C597}" destId="{D4ADEBE6-3EE0-44A1-BC92-FA6B41136543}" srcOrd="0" destOrd="0" presId="urn:microsoft.com/office/officeart/2005/8/layout/process5"/>
    <dgm:cxn modelId="{A3181046-D91D-469C-A7D0-5866450D1BA7}" srcId="{129EAB35-0F7E-43F0-AE12-3D827294A1FB}" destId="{DD1DF6D9-6776-4639-855B-C811988BC986}" srcOrd="4" destOrd="0" parTransId="{EC015C4B-3793-49A8-8A21-B65298DFCD4D}" sibTransId="{E0EAC414-2935-48AF-B162-8C66B044C584}"/>
    <dgm:cxn modelId="{2DC8D575-0599-4D6C-86CB-7831BF4394B9}" srcId="{129EAB35-0F7E-43F0-AE12-3D827294A1FB}" destId="{DCCA6F00-AE9E-41D0-9F81-937B32F1FD25}" srcOrd="3" destOrd="0" parTransId="{B8182FFD-657D-4124-99E4-D89D7BE5FEBB}" sibTransId="{F3076C75-7C19-4755-8D30-F4C24B1BD91A}"/>
    <dgm:cxn modelId="{EB36757E-2A80-479A-9914-A32C8547A59C}" type="presOf" srcId="{DD1DF6D9-6776-4639-855B-C811988BC986}" destId="{ED6DC214-5A13-485E-9A6B-BA7DB55C1498}" srcOrd="0" destOrd="0" presId="urn:microsoft.com/office/officeart/2005/8/layout/process5"/>
    <dgm:cxn modelId="{33A044A3-540B-42FA-BD84-0887D5DE5D39}" type="presOf" srcId="{F3076C75-7C19-4755-8D30-F4C24B1BD91A}" destId="{97A35EB4-E125-48E2-A8BC-621DA4EFE72A}" srcOrd="1" destOrd="0" presId="urn:microsoft.com/office/officeart/2005/8/layout/process5"/>
    <dgm:cxn modelId="{74E25BB4-7470-42D9-A16A-932D2B304E94}" type="presOf" srcId="{F052CE99-A9EB-4B02-9264-BEB3D10C3167}" destId="{FFF0C2DD-9055-4BAF-B271-B25D5575C868}" srcOrd="0" destOrd="0" presId="urn:microsoft.com/office/officeart/2005/8/layout/process5"/>
    <dgm:cxn modelId="{366A5CBC-4011-4842-87E9-9B447E79C3FF}" type="presOf" srcId="{CB315A9A-5001-42EB-8F74-7340321CE8F4}" destId="{204DCEE0-8F05-4B71-9AED-CB54C853E0FD}" srcOrd="0" destOrd="0" presId="urn:microsoft.com/office/officeart/2005/8/layout/process5"/>
    <dgm:cxn modelId="{A02CC5B2-0DA8-4BF8-B53D-B46C70ACCBDB}" type="presParOf" srcId="{F0F26A0E-5912-409C-92F3-4720880E5633}" destId="{28C58C1F-291C-4D42-8CE8-9AEA042E14CD}" srcOrd="0" destOrd="0" presId="urn:microsoft.com/office/officeart/2005/8/layout/process5"/>
    <dgm:cxn modelId="{130A5304-654D-4F09-B794-CAFEA26E44FC}" type="presParOf" srcId="{F0F26A0E-5912-409C-92F3-4720880E5633}" destId="{5574D4D6-641A-4BB1-A43E-6CDD033415BF}" srcOrd="1" destOrd="0" presId="urn:microsoft.com/office/officeart/2005/8/layout/process5"/>
    <dgm:cxn modelId="{EA3DD929-2996-487B-A812-F09C4778FAB0}" type="presParOf" srcId="{5574D4D6-641A-4BB1-A43E-6CDD033415BF}" destId="{07CD4DEC-329A-4CE2-8876-AB5828AD3B96}" srcOrd="0" destOrd="0" presId="urn:microsoft.com/office/officeart/2005/8/layout/process5"/>
    <dgm:cxn modelId="{BA97F534-E60A-4C1B-8B88-604F131B0066}" type="presParOf" srcId="{F0F26A0E-5912-409C-92F3-4720880E5633}" destId="{426F4F64-8C1A-4BD3-8028-201E177FD755}" srcOrd="2" destOrd="0" presId="urn:microsoft.com/office/officeart/2005/8/layout/process5"/>
    <dgm:cxn modelId="{75FFE794-6F8E-404C-9117-7981697AD749}" type="presParOf" srcId="{F0F26A0E-5912-409C-92F3-4720880E5633}" destId="{A3809A08-07A3-4D84-A342-7CA50ECBA0E0}" srcOrd="3" destOrd="0" presId="urn:microsoft.com/office/officeart/2005/8/layout/process5"/>
    <dgm:cxn modelId="{AA9EC170-6F02-41DC-9AFF-B046A47AF8BE}" type="presParOf" srcId="{A3809A08-07A3-4D84-A342-7CA50ECBA0E0}" destId="{475240F4-48DB-4204-AAB4-64B1EB9124D3}" srcOrd="0" destOrd="0" presId="urn:microsoft.com/office/officeart/2005/8/layout/process5"/>
    <dgm:cxn modelId="{BBDA9B36-65C9-4AAB-AAAF-EFBB51E4EFE7}" type="presParOf" srcId="{F0F26A0E-5912-409C-92F3-4720880E5633}" destId="{B98F5EF5-5EF9-4688-822A-09E9883D3A9B}" srcOrd="4" destOrd="0" presId="urn:microsoft.com/office/officeart/2005/8/layout/process5"/>
    <dgm:cxn modelId="{E4AF8AB8-9C89-4E2A-B55D-3EFC3CAD6B8F}" type="presParOf" srcId="{F0F26A0E-5912-409C-92F3-4720880E5633}" destId="{BD6D71D3-3F06-4964-8D8F-C3BD1D0AABF9}" srcOrd="5" destOrd="0" presId="urn:microsoft.com/office/officeart/2005/8/layout/process5"/>
    <dgm:cxn modelId="{018A3A8D-4B16-46D3-B9CB-A8D7FFC13BA5}" type="presParOf" srcId="{BD6D71D3-3F06-4964-8D8F-C3BD1D0AABF9}" destId="{D5203E18-AB7C-41F8-BCA8-1C36D19018AC}" srcOrd="0" destOrd="0" presId="urn:microsoft.com/office/officeart/2005/8/layout/process5"/>
    <dgm:cxn modelId="{63AAAE2B-89C4-4B47-842E-DCD9FE3F8480}" type="presParOf" srcId="{F0F26A0E-5912-409C-92F3-4720880E5633}" destId="{0F44E8B8-C91F-4A3D-BBEB-3F8E3AFC0EF2}" srcOrd="6" destOrd="0" presId="urn:microsoft.com/office/officeart/2005/8/layout/process5"/>
    <dgm:cxn modelId="{32E15FE0-3D4E-4525-BEE4-92E7DF297B67}" type="presParOf" srcId="{F0F26A0E-5912-409C-92F3-4720880E5633}" destId="{BD63CF2E-6CEE-4C4F-ACF4-021740607D53}" srcOrd="7" destOrd="0" presId="urn:microsoft.com/office/officeart/2005/8/layout/process5"/>
    <dgm:cxn modelId="{CCC979EF-C241-45D0-9841-F4C75508F451}" type="presParOf" srcId="{BD63CF2E-6CEE-4C4F-ACF4-021740607D53}" destId="{97A35EB4-E125-48E2-A8BC-621DA4EFE72A}" srcOrd="0" destOrd="0" presId="urn:microsoft.com/office/officeart/2005/8/layout/process5"/>
    <dgm:cxn modelId="{464F4449-D787-420D-95BB-10ECB99F57BA}" type="presParOf" srcId="{F0F26A0E-5912-409C-92F3-4720880E5633}" destId="{ED6DC214-5A13-485E-9A6B-BA7DB55C1498}" srcOrd="8" destOrd="0" presId="urn:microsoft.com/office/officeart/2005/8/layout/process5"/>
    <dgm:cxn modelId="{3470EC49-7BD8-48CA-8A91-F72A7511C66D}" type="presParOf" srcId="{F0F26A0E-5912-409C-92F3-4720880E5633}" destId="{4BDD68F4-FC61-428A-B4C0-EC0349479D6D}" srcOrd="9" destOrd="0" presId="urn:microsoft.com/office/officeart/2005/8/layout/process5"/>
    <dgm:cxn modelId="{7199F89E-E406-4A59-9465-F868F597C20A}" type="presParOf" srcId="{4BDD68F4-FC61-428A-B4C0-EC0349479D6D}" destId="{F1B581A5-F851-4462-BF18-29750919623C}" srcOrd="0" destOrd="0" presId="urn:microsoft.com/office/officeart/2005/8/layout/process5"/>
    <dgm:cxn modelId="{136ECA3A-7093-4654-9EE4-53E4FC338CD1}" type="presParOf" srcId="{F0F26A0E-5912-409C-92F3-4720880E5633}" destId="{D4ADEBE6-3EE0-44A1-BC92-FA6B41136543}" srcOrd="10" destOrd="0" presId="urn:microsoft.com/office/officeart/2005/8/layout/process5"/>
    <dgm:cxn modelId="{876FB713-6D41-429C-BE5A-75463402C25C}" type="presParOf" srcId="{F0F26A0E-5912-409C-92F3-4720880E5633}" destId="{EE45686D-B699-42BF-92CA-E7770AEC0664}" srcOrd="11" destOrd="0" presId="urn:microsoft.com/office/officeart/2005/8/layout/process5"/>
    <dgm:cxn modelId="{D474941D-01E0-4019-B0AE-74EEEFCAE97E}" type="presParOf" srcId="{EE45686D-B699-42BF-92CA-E7770AEC0664}" destId="{87CA08E7-840C-417A-92E6-21BEBE623CB1}" srcOrd="0" destOrd="0" presId="urn:microsoft.com/office/officeart/2005/8/layout/process5"/>
    <dgm:cxn modelId="{FC131237-F10C-4468-88FA-D1E93330DEF1}" type="presParOf" srcId="{F0F26A0E-5912-409C-92F3-4720880E5633}" destId="{4CE029F8-BD78-438C-B18E-EECB0A1B0BF8}" srcOrd="12" destOrd="0" presId="urn:microsoft.com/office/officeart/2005/8/layout/process5"/>
    <dgm:cxn modelId="{059992A2-C76E-47BA-8914-68D1954C3A39}" type="presParOf" srcId="{F0F26A0E-5912-409C-92F3-4720880E5633}" destId="{204DCEE0-8F05-4B71-9AED-CB54C853E0FD}" srcOrd="13" destOrd="0" presId="urn:microsoft.com/office/officeart/2005/8/layout/process5"/>
    <dgm:cxn modelId="{68BA531D-4CD6-4F2B-BFBA-098DA715D9C7}" type="presParOf" srcId="{204DCEE0-8F05-4B71-9AED-CB54C853E0FD}" destId="{82E38700-FAF1-4970-AABA-C899B787F92A}" srcOrd="0" destOrd="0" presId="urn:microsoft.com/office/officeart/2005/8/layout/process5"/>
    <dgm:cxn modelId="{1211935C-CF5B-4502-8897-92D174C89321}" type="presParOf" srcId="{F0F26A0E-5912-409C-92F3-4720880E5633}" destId="{FFF0C2DD-9055-4BAF-B271-B25D5575C86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EAB35-0F7E-43F0-AE12-3D827294A1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5922A-03CA-4D52-B9FB-1EEECBD84D00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461E012F-B5AA-4F82-B2E6-46450D637887}" type="parTrans" cxnId="{8EA8F322-6CA9-4D2E-BEFE-92C0978961C3}">
      <dgm:prSet/>
      <dgm:spPr/>
      <dgm:t>
        <a:bodyPr/>
        <a:lstStyle/>
        <a:p>
          <a:endParaRPr lang="en-US"/>
        </a:p>
      </dgm:t>
    </dgm:pt>
    <dgm:pt modelId="{70C08452-A548-4D9D-A1AD-27C5A945AE43}" type="sibTrans" cxnId="{8EA8F322-6CA9-4D2E-BEFE-92C0978961C3}">
      <dgm:prSet/>
      <dgm:spPr/>
      <dgm:t>
        <a:bodyPr/>
        <a:lstStyle/>
        <a:p>
          <a:endParaRPr lang="en-US"/>
        </a:p>
      </dgm:t>
    </dgm:pt>
    <dgm:pt modelId="{C7D07B73-395B-4956-ADCE-83CD7DC56BBB}">
      <dgm:prSet phldrT="[Text]"/>
      <dgm:spPr/>
      <dgm:t>
        <a:bodyPr/>
        <a:lstStyle/>
        <a:p>
          <a:r>
            <a:rPr lang="en-US" dirty="0"/>
            <a:t>SW vs HW</a:t>
          </a:r>
        </a:p>
      </dgm:t>
    </dgm:pt>
    <dgm:pt modelId="{672168B8-3261-43B8-9ED5-43A518C71A34}" type="parTrans" cxnId="{BA3CC88F-9B79-46FE-A12D-E935D0359C58}">
      <dgm:prSet/>
      <dgm:spPr/>
      <dgm:t>
        <a:bodyPr/>
        <a:lstStyle/>
        <a:p>
          <a:endParaRPr lang="en-US"/>
        </a:p>
      </dgm:t>
    </dgm:pt>
    <dgm:pt modelId="{592A85B6-14EC-47EF-8464-BEF665B17DF5}" type="sibTrans" cxnId="{BA3CC88F-9B79-46FE-A12D-E935D0359C58}">
      <dgm:prSet/>
      <dgm:spPr/>
      <dgm:t>
        <a:bodyPr/>
        <a:lstStyle/>
        <a:p>
          <a:endParaRPr lang="en-US"/>
        </a:p>
      </dgm:t>
    </dgm:pt>
    <dgm:pt modelId="{89F826A8-45C2-4EF2-917B-55798768157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CAST</a:t>
          </a:r>
        </a:p>
      </dgm:t>
    </dgm:pt>
    <dgm:pt modelId="{4F6488A6-EA7A-4E27-BED5-0E10DE977097}" type="parTrans" cxnId="{0E81E475-9DAD-4D19-8C41-9D956058E842}">
      <dgm:prSet/>
      <dgm:spPr/>
      <dgm:t>
        <a:bodyPr/>
        <a:lstStyle/>
        <a:p>
          <a:endParaRPr lang="en-US"/>
        </a:p>
      </dgm:t>
    </dgm:pt>
    <dgm:pt modelId="{8A16B9B1-D264-473B-9676-10A7A8420473}" type="sibTrans" cxnId="{0E81E475-9DAD-4D19-8C41-9D956058E842}">
      <dgm:prSet/>
      <dgm:spPr/>
      <dgm:t>
        <a:bodyPr/>
        <a:lstStyle/>
        <a:p>
          <a:endParaRPr lang="en-US"/>
        </a:p>
      </dgm:t>
    </dgm:pt>
    <dgm:pt modelId="{DCCA6F00-AE9E-41D0-9F81-937B32F1FD25}">
      <dgm:prSet phldrT="[Text]"/>
      <dgm:spPr/>
      <dgm:t>
        <a:bodyPr/>
        <a:lstStyle/>
        <a:p>
          <a:r>
            <a:rPr lang="en-US" dirty="0"/>
            <a:t>FTA</a:t>
          </a:r>
        </a:p>
      </dgm:t>
    </dgm:pt>
    <dgm:pt modelId="{B8182FFD-657D-4124-99E4-D89D7BE5FEBB}" type="parTrans" cxnId="{2DC8D575-0599-4D6C-86CB-7831BF4394B9}">
      <dgm:prSet/>
      <dgm:spPr/>
      <dgm:t>
        <a:bodyPr/>
        <a:lstStyle/>
        <a:p>
          <a:endParaRPr lang="en-US"/>
        </a:p>
      </dgm:t>
    </dgm:pt>
    <dgm:pt modelId="{F3076C75-7C19-4755-8D30-F4C24B1BD91A}" type="sibTrans" cxnId="{2DC8D575-0599-4D6C-86CB-7831BF4394B9}">
      <dgm:prSet/>
      <dgm:spPr/>
      <dgm:t>
        <a:bodyPr/>
        <a:lstStyle/>
        <a:p>
          <a:endParaRPr lang="en-US"/>
        </a:p>
      </dgm:t>
    </dgm:pt>
    <dgm:pt modelId="{F052CE99-A9EB-4B02-9264-BEB3D10C316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STPA</a:t>
          </a:r>
        </a:p>
      </dgm:t>
    </dgm:pt>
    <dgm:pt modelId="{BFED07FD-2BA4-41AC-943A-20BD38A183CC}" type="parTrans" cxnId="{037ED725-A766-4475-8C0C-6526EDCDD2DF}">
      <dgm:prSet/>
      <dgm:spPr/>
      <dgm:t>
        <a:bodyPr/>
        <a:lstStyle/>
        <a:p>
          <a:endParaRPr lang="en-US"/>
        </a:p>
      </dgm:t>
    </dgm:pt>
    <dgm:pt modelId="{AEFC9636-7C78-4308-9703-564AF13595D5}" type="sibTrans" cxnId="{037ED725-A766-4475-8C0C-6526EDCDD2DF}">
      <dgm:prSet/>
      <dgm:spPr/>
      <dgm:t>
        <a:bodyPr/>
        <a:lstStyle/>
        <a:p>
          <a:endParaRPr lang="en-US"/>
        </a:p>
      </dgm:t>
    </dgm:pt>
    <dgm:pt modelId="{DD1DF6D9-6776-4639-855B-C811988BC986}">
      <dgm:prSet/>
      <dgm:spPr/>
      <dgm:t>
        <a:bodyPr/>
        <a:lstStyle/>
        <a:p>
          <a:r>
            <a:rPr lang="en-US" dirty="0"/>
            <a:t>HAZOP</a:t>
          </a:r>
        </a:p>
      </dgm:t>
    </dgm:pt>
    <dgm:pt modelId="{EC015C4B-3793-49A8-8A21-B65298DFCD4D}" type="parTrans" cxnId="{A3181046-D91D-469C-A7D0-5866450D1BA7}">
      <dgm:prSet/>
      <dgm:spPr/>
      <dgm:t>
        <a:bodyPr/>
        <a:lstStyle/>
        <a:p>
          <a:endParaRPr lang="en-US"/>
        </a:p>
      </dgm:t>
    </dgm:pt>
    <dgm:pt modelId="{E0EAC414-2935-48AF-B162-8C66B044C584}" type="sibTrans" cxnId="{A3181046-D91D-469C-A7D0-5866450D1BA7}">
      <dgm:prSet/>
      <dgm:spPr/>
      <dgm:t>
        <a:bodyPr/>
        <a:lstStyle/>
        <a:p>
          <a:endParaRPr lang="en-US"/>
        </a:p>
      </dgm:t>
    </dgm:pt>
    <dgm:pt modelId="{EA097FDC-CD00-4D8D-8D2A-1C967177AF80}">
      <dgm:prSet/>
      <dgm:spPr/>
      <dgm:t>
        <a:bodyPr/>
        <a:lstStyle/>
        <a:p>
          <a:r>
            <a:rPr lang="en-US" dirty="0"/>
            <a:t>Design for Safety</a:t>
          </a:r>
        </a:p>
      </dgm:t>
    </dgm:pt>
    <dgm:pt modelId="{8008FCB3-7FF8-48FC-878C-9E50E6B97CE4}" type="parTrans" cxnId="{8E15E6EE-409D-4A0F-A7CD-CD3282CC93DF}">
      <dgm:prSet/>
      <dgm:spPr/>
      <dgm:t>
        <a:bodyPr/>
        <a:lstStyle/>
        <a:p>
          <a:endParaRPr lang="en-US"/>
        </a:p>
      </dgm:t>
    </dgm:pt>
    <dgm:pt modelId="{CB315A9A-5001-42EB-8F74-7340321CE8F4}" type="sibTrans" cxnId="{8E15E6EE-409D-4A0F-A7CD-CD3282CC93DF}">
      <dgm:prSet/>
      <dgm:spPr/>
      <dgm:t>
        <a:bodyPr/>
        <a:lstStyle/>
        <a:p>
          <a:endParaRPr lang="en-US"/>
        </a:p>
      </dgm:t>
    </dgm:pt>
    <dgm:pt modelId="{7C6C1CC0-3FD5-4787-8F96-50E252E2B0CB}">
      <dgm:prSet/>
      <dgm:spPr/>
      <dgm:t>
        <a:bodyPr/>
        <a:lstStyle/>
        <a:p>
          <a:r>
            <a:rPr lang="en-US" dirty="0"/>
            <a:t>FMEA</a:t>
          </a:r>
        </a:p>
      </dgm:t>
    </dgm:pt>
    <dgm:pt modelId="{46FF71DA-AB35-464F-B4DB-A7B5BC1F86E4}" type="parTrans" cxnId="{8ABAB03C-DC11-4CC0-9EDB-104553C9041A}">
      <dgm:prSet/>
      <dgm:spPr/>
      <dgm:t>
        <a:bodyPr/>
        <a:lstStyle/>
        <a:p>
          <a:endParaRPr lang="en-US"/>
        </a:p>
      </dgm:t>
    </dgm:pt>
    <dgm:pt modelId="{B3503604-878E-4EEB-AC52-CD96734BF147}" type="sibTrans" cxnId="{8ABAB03C-DC11-4CC0-9EDB-104553C9041A}">
      <dgm:prSet/>
      <dgm:spPr/>
      <dgm:t>
        <a:bodyPr/>
        <a:lstStyle/>
        <a:p>
          <a:endParaRPr lang="en-US"/>
        </a:p>
      </dgm:t>
    </dgm:pt>
    <dgm:pt modelId="{F0F26A0E-5912-409C-92F3-4720880E5633}" type="pres">
      <dgm:prSet presAssocID="{129EAB35-0F7E-43F0-AE12-3D827294A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C58C1F-291C-4D42-8CE8-9AEA042E14CD}" type="pres">
      <dgm:prSet presAssocID="{85D5922A-03CA-4D52-B9FB-1EEECBD84D0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4D4D6-641A-4BB1-A43E-6CDD033415BF}" type="pres">
      <dgm:prSet presAssocID="{70C08452-A548-4D9D-A1AD-27C5A945AE43}" presName="sibTrans" presStyleLbl="sibTrans2D1" presStyleIdx="0" presStyleCnt="7"/>
      <dgm:spPr/>
      <dgm:t>
        <a:bodyPr/>
        <a:lstStyle/>
        <a:p>
          <a:endParaRPr lang="de-DE"/>
        </a:p>
      </dgm:t>
    </dgm:pt>
    <dgm:pt modelId="{07CD4DEC-329A-4CE2-8876-AB5828AD3B96}" type="pres">
      <dgm:prSet presAssocID="{70C08452-A548-4D9D-A1AD-27C5A945AE43}" presName="connectorText" presStyleLbl="sibTrans2D1" presStyleIdx="0" presStyleCnt="7"/>
      <dgm:spPr/>
      <dgm:t>
        <a:bodyPr/>
        <a:lstStyle/>
        <a:p>
          <a:endParaRPr lang="de-DE"/>
        </a:p>
      </dgm:t>
    </dgm:pt>
    <dgm:pt modelId="{426F4F64-8C1A-4BD3-8028-201E177FD755}" type="pres">
      <dgm:prSet presAssocID="{C7D07B73-395B-4956-ADCE-83CD7DC56BB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09A08-07A3-4D84-A342-7CA50ECBA0E0}" type="pres">
      <dgm:prSet presAssocID="{592A85B6-14EC-47EF-8464-BEF665B17DF5}" presName="sibTrans" presStyleLbl="sibTrans2D1" presStyleIdx="1" presStyleCnt="7"/>
      <dgm:spPr/>
      <dgm:t>
        <a:bodyPr/>
        <a:lstStyle/>
        <a:p>
          <a:endParaRPr lang="de-DE"/>
        </a:p>
      </dgm:t>
    </dgm:pt>
    <dgm:pt modelId="{475240F4-48DB-4204-AAB4-64B1EB9124D3}" type="pres">
      <dgm:prSet presAssocID="{592A85B6-14EC-47EF-8464-BEF665B17DF5}" presName="connectorText" presStyleLbl="sibTrans2D1" presStyleIdx="1" presStyleCnt="7"/>
      <dgm:spPr/>
      <dgm:t>
        <a:bodyPr/>
        <a:lstStyle/>
        <a:p>
          <a:endParaRPr lang="de-DE"/>
        </a:p>
      </dgm:t>
    </dgm:pt>
    <dgm:pt modelId="{B98F5EF5-5EF9-4688-822A-09E9883D3A9B}" type="pres">
      <dgm:prSet presAssocID="{89F826A8-45C2-4EF2-917B-55798768157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D71D3-3F06-4964-8D8F-C3BD1D0AABF9}" type="pres">
      <dgm:prSet presAssocID="{8A16B9B1-D264-473B-9676-10A7A8420473}" presName="sibTrans" presStyleLbl="sibTrans2D1" presStyleIdx="2" presStyleCnt="7"/>
      <dgm:spPr/>
      <dgm:t>
        <a:bodyPr/>
        <a:lstStyle/>
        <a:p>
          <a:endParaRPr lang="de-DE"/>
        </a:p>
      </dgm:t>
    </dgm:pt>
    <dgm:pt modelId="{D5203E18-AB7C-41F8-BCA8-1C36D19018AC}" type="pres">
      <dgm:prSet presAssocID="{8A16B9B1-D264-473B-9676-10A7A8420473}" presName="connectorText" presStyleLbl="sibTrans2D1" presStyleIdx="2" presStyleCnt="7"/>
      <dgm:spPr/>
      <dgm:t>
        <a:bodyPr/>
        <a:lstStyle/>
        <a:p>
          <a:endParaRPr lang="de-DE"/>
        </a:p>
      </dgm:t>
    </dgm:pt>
    <dgm:pt modelId="{0F44E8B8-C91F-4A3D-BBEB-3F8E3AFC0EF2}" type="pres">
      <dgm:prSet presAssocID="{DCCA6F00-AE9E-41D0-9F81-937B32F1FD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3CF2E-6CEE-4C4F-ACF4-021740607D53}" type="pres">
      <dgm:prSet presAssocID="{F3076C75-7C19-4755-8D30-F4C24B1BD91A}" presName="sibTrans" presStyleLbl="sibTrans2D1" presStyleIdx="3" presStyleCnt="7"/>
      <dgm:spPr/>
      <dgm:t>
        <a:bodyPr/>
        <a:lstStyle/>
        <a:p>
          <a:endParaRPr lang="de-DE"/>
        </a:p>
      </dgm:t>
    </dgm:pt>
    <dgm:pt modelId="{97A35EB4-E125-48E2-A8BC-621DA4EFE72A}" type="pres">
      <dgm:prSet presAssocID="{F3076C75-7C19-4755-8D30-F4C24B1BD91A}" presName="connectorText" presStyleLbl="sibTrans2D1" presStyleIdx="3" presStyleCnt="7"/>
      <dgm:spPr/>
      <dgm:t>
        <a:bodyPr/>
        <a:lstStyle/>
        <a:p>
          <a:endParaRPr lang="de-DE"/>
        </a:p>
      </dgm:t>
    </dgm:pt>
    <dgm:pt modelId="{ED6DC214-5A13-485E-9A6B-BA7DB55C1498}" type="pres">
      <dgm:prSet presAssocID="{DD1DF6D9-6776-4639-855B-C811988BC98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DD68F4-FC61-428A-B4C0-EC0349479D6D}" type="pres">
      <dgm:prSet presAssocID="{E0EAC414-2935-48AF-B162-8C66B044C584}" presName="sibTrans" presStyleLbl="sibTrans2D1" presStyleIdx="4" presStyleCnt="7"/>
      <dgm:spPr/>
      <dgm:t>
        <a:bodyPr/>
        <a:lstStyle/>
        <a:p>
          <a:endParaRPr lang="de-DE"/>
        </a:p>
      </dgm:t>
    </dgm:pt>
    <dgm:pt modelId="{F1B581A5-F851-4462-BF18-29750919623C}" type="pres">
      <dgm:prSet presAssocID="{E0EAC414-2935-48AF-B162-8C66B044C584}" presName="connectorText" presStyleLbl="sibTrans2D1" presStyleIdx="4" presStyleCnt="7"/>
      <dgm:spPr/>
      <dgm:t>
        <a:bodyPr/>
        <a:lstStyle/>
        <a:p>
          <a:endParaRPr lang="de-DE"/>
        </a:p>
      </dgm:t>
    </dgm:pt>
    <dgm:pt modelId="{F4F1B82D-ADB8-4E3F-807F-5557CDD53DEB}" type="pres">
      <dgm:prSet presAssocID="{7C6C1CC0-3FD5-4787-8F96-50E252E2B0C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9B4309-A6A2-4109-BE40-828C72F2021E}" type="pres">
      <dgm:prSet presAssocID="{B3503604-878E-4EEB-AC52-CD96734BF147}" presName="sibTrans" presStyleLbl="sibTrans2D1" presStyleIdx="5" presStyleCnt="7"/>
      <dgm:spPr/>
      <dgm:t>
        <a:bodyPr/>
        <a:lstStyle/>
        <a:p>
          <a:endParaRPr lang="de-DE"/>
        </a:p>
      </dgm:t>
    </dgm:pt>
    <dgm:pt modelId="{34E140F0-3B38-40BB-ADF7-5D66C0B3D8BE}" type="pres">
      <dgm:prSet presAssocID="{B3503604-878E-4EEB-AC52-CD96734BF147}" presName="connectorText" presStyleLbl="sibTrans2D1" presStyleIdx="5" presStyleCnt="7"/>
      <dgm:spPr/>
      <dgm:t>
        <a:bodyPr/>
        <a:lstStyle/>
        <a:p>
          <a:endParaRPr lang="de-DE"/>
        </a:p>
      </dgm:t>
    </dgm:pt>
    <dgm:pt modelId="{4CE029F8-BD78-438C-B18E-EECB0A1B0BF8}" type="pres">
      <dgm:prSet presAssocID="{EA097FDC-CD00-4D8D-8D2A-1C967177AF8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DCEE0-8F05-4B71-9AED-CB54C853E0FD}" type="pres">
      <dgm:prSet presAssocID="{CB315A9A-5001-42EB-8F74-7340321CE8F4}" presName="sibTrans" presStyleLbl="sibTrans2D1" presStyleIdx="6" presStyleCnt="7"/>
      <dgm:spPr/>
      <dgm:t>
        <a:bodyPr/>
        <a:lstStyle/>
        <a:p>
          <a:endParaRPr lang="de-DE"/>
        </a:p>
      </dgm:t>
    </dgm:pt>
    <dgm:pt modelId="{82E38700-FAF1-4970-AABA-C899B787F92A}" type="pres">
      <dgm:prSet presAssocID="{CB315A9A-5001-42EB-8F74-7340321CE8F4}" presName="connectorText" presStyleLbl="sibTrans2D1" presStyleIdx="6" presStyleCnt="7"/>
      <dgm:spPr/>
      <dgm:t>
        <a:bodyPr/>
        <a:lstStyle/>
        <a:p>
          <a:endParaRPr lang="de-DE"/>
        </a:p>
      </dgm:t>
    </dgm:pt>
    <dgm:pt modelId="{FFF0C2DD-9055-4BAF-B271-B25D5575C868}" type="pres">
      <dgm:prSet presAssocID="{F052CE99-A9EB-4B02-9264-BEB3D10C316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BAB03C-DC11-4CC0-9EDB-104553C9041A}" srcId="{129EAB35-0F7E-43F0-AE12-3D827294A1FB}" destId="{7C6C1CC0-3FD5-4787-8F96-50E252E2B0CB}" srcOrd="5" destOrd="0" parTransId="{46FF71DA-AB35-464F-B4DB-A7B5BC1F86E4}" sibTransId="{B3503604-878E-4EEB-AC52-CD96734BF147}"/>
    <dgm:cxn modelId="{7455349C-4E10-40DD-AB22-13BB5F5EE831}" type="presOf" srcId="{8A16B9B1-D264-473B-9676-10A7A8420473}" destId="{BD6D71D3-3F06-4964-8D8F-C3BD1D0AABF9}" srcOrd="0" destOrd="0" presId="urn:microsoft.com/office/officeart/2005/8/layout/process5"/>
    <dgm:cxn modelId="{FF906878-39B8-4166-AA93-62B5405B0BDD}" type="presOf" srcId="{85D5922A-03CA-4D52-B9FB-1EEECBD84D00}" destId="{28C58C1F-291C-4D42-8CE8-9AEA042E14CD}" srcOrd="0" destOrd="0" presId="urn:microsoft.com/office/officeart/2005/8/layout/process5"/>
    <dgm:cxn modelId="{A2088D91-F627-42CB-A3FA-E20F2C417940}" type="presOf" srcId="{89F826A8-45C2-4EF2-917B-55798768157D}" destId="{B98F5EF5-5EF9-4688-822A-09E9883D3A9B}" srcOrd="0" destOrd="0" presId="urn:microsoft.com/office/officeart/2005/8/layout/process5"/>
    <dgm:cxn modelId="{F6986764-3B36-4DF3-8833-11AFE73C7D22}" type="presOf" srcId="{129EAB35-0F7E-43F0-AE12-3D827294A1FB}" destId="{F0F26A0E-5912-409C-92F3-4720880E5633}" srcOrd="0" destOrd="0" presId="urn:microsoft.com/office/officeart/2005/8/layout/process5"/>
    <dgm:cxn modelId="{BD13619E-79C5-4195-BA87-41BF83E59A0E}" type="presOf" srcId="{B3503604-878E-4EEB-AC52-CD96734BF147}" destId="{BB9B4309-A6A2-4109-BE40-828C72F2021E}" srcOrd="0" destOrd="0" presId="urn:microsoft.com/office/officeart/2005/8/layout/process5"/>
    <dgm:cxn modelId="{2B03FFB7-9E04-4ADA-82D7-5675603E66D9}" type="presOf" srcId="{E0EAC414-2935-48AF-B162-8C66B044C584}" destId="{4BDD68F4-FC61-428A-B4C0-EC0349479D6D}" srcOrd="0" destOrd="0" presId="urn:microsoft.com/office/officeart/2005/8/layout/process5"/>
    <dgm:cxn modelId="{7E40970E-7747-43BC-BBE2-859C4FB4D638}" type="presOf" srcId="{70C08452-A548-4D9D-A1AD-27C5A945AE43}" destId="{5574D4D6-641A-4BB1-A43E-6CDD033415BF}" srcOrd="0" destOrd="0" presId="urn:microsoft.com/office/officeart/2005/8/layout/process5"/>
    <dgm:cxn modelId="{41D24A6E-D942-441C-B3D5-FF710FA20D47}" type="presOf" srcId="{F3076C75-7C19-4755-8D30-F4C24B1BD91A}" destId="{BD63CF2E-6CEE-4C4F-ACF4-021740607D53}" srcOrd="0" destOrd="0" presId="urn:microsoft.com/office/officeart/2005/8/layout/process5"/>
    <dgm:cxn modelId="{AC4F9F10-016B-4DAA-9F5F-A13E37F8D85D}" type="presOf" srcId="{B3503604-878E-4EEB-AC52-CD96734BF147}" destId="{34E140F0-3B38-40BB-ADF7-5D66C0B3D8BE}" srcOrd="1" destOrd="0" presId="urn:microsoft.com/office/officeart/2005/8/layout/process5"/>
    <dgm:cxn modelId="{CE33F90B-7290-4114-9B0C-41F060A07F24}" type="presOf" srcId="{CB315A9A-5001-42EB-8F74-7340321CE8F4}" destId="{82E38700-FAF1-4970-AABA-C899B787F92A}" srcOrd="1" destOrd="0" presId="urn:microsoft.com/office/officeart/2005/8/layout/process5"/>
    <dgm:cxn modelId="{ED738448-A82D-4152-A7BF-40F6F937906B}" type="presOf" srcId="{592A85B6-14EC-47EF-8464-BEF665B17DF5}" destId="{475240F4-48DB-4204-AAB4-64B1EB9124D3}" srcOrd="1" destOrd="0" presId="urn:microsoft.com/office/officeart/2005/8/layout/process5"/>
    <dgm:cxn modelId="{4C520FC6-762A-4978-B4CB-DD1A4FA7E46B}" type="presOf" srcId="{70C08452-A548-4D9D-A1AD-27C5A945AE43}" destId="{07CD4DEC-329A-4CE2-8876-AB5828AD3B96}" srcOrd="1" destOrd="0" presId="urn:microsoft.com/office/officeart/2005/8/layout/process5"/>
    <dgm:cxn modelId="{266DBEC2-49D3-4B62-888F-39FEF01DC246}" type="presOf" srcId="{7C6C1CC0-3FD5-4787-8F96-50E252E2B0CB}" destId="{F4F1B82D-ADB8-4E3F-807F-5557CDD53DEB}" srcOrd="0" destOrd="0" presId="urn:microsoft.com/office/officeart/2005/8/layout/process5"/>
    <dgm:cxn modelId="{714A5263-7972-41E4-B3BC-6A8663573E7E}" type="presOf" srcId="{E0EAC414-2935-48AF-B162-8C66B044C584}" destId="{F1B581A5-F851-4462-BF18-29750919623C}" srcOrd="1" destOrd="0" presId="urn:microsoft.com/office/officeart/2005/8/layout/process5"/>
    <dgm:cxn modelId="{037ED725-A766-4475-8C0C-6526EDCDD2DF}" srcId="{129EAB35-0F7E-43F0-AE12-3D827294A1FB}" destId="{F052CE99-A9EB-4B02-9264-BEB3D10C3167}" srcOrd="7" destOrd="0" parTransId="{BFED07FD-2BA4-41AC-943A-20BD38A183CC}" sibTransId="{AEFC9636-7C78-4308-9703-564AF13595D5}"/>
    <dgm:cxn modelId="{8E15E6EE-409D-4A0F-A7CD-CD3282CC93DF}" srcId="{129EAB35-0F7E-43F0-AE12-3D827294A1FB}" destId="{EA097FDC-CD00-4D8D-8D2A-1C967177AF80}" srcOrd="6" destOrd="0" parTransId="{8008FCB3-7FF8-48FC-878C-9E50E6B97CE4}" sibTransId="{CB315A9A-5001-42EB-8F74-7340321CE8F4}"/>
    <dgm:cxn modelId="{49DF5620-C61E-45AC-9AC9-8E8B541331E0}" type="presOf" srcId="{592A85B6-14EC-47EF-8464-BEF665B17DF5}" destId="{A3809A08-07A3-4D84-A342-7CA50ECBA0E0}" srcOrd="0" destOrd="0" presId="urn:microsoft.com/office/officeart/2005/8/layout/process5"/>
    <dgm:cxn modelId="{50B99248-8032-44C6-A171-7144A4038109}" type="presOf" srcId="{EA097FDC-CD00-4D8D-8D2A-1C967177AF80}" destId="{4CE029F8-BD78-438C-B18E-EECB0A1B0BF8}" srcOrd="0" destOrd="0" presId="urn:microsoft.com/office/officeart/2005/8/layout/process5"/>
    <dgm:cxn modelId="{BA3CC88F-9B79-46FE-A12D-E935D0359C58}" srcId="{129EAB35-0F7E-43F0-AE12-3D827294A1FB}" destId="{C7D07B73-395B-4956-ADCE-83CD7DC56BBB}" srcOrd="1" destOrd="0" parTransId="{672168B8-3261-43B8-9ED5-43A518C71A34}" sibTransId="{592A85B6-14EC-47EF-8464-BEF665B17DF5}"/>
    <dgm:cxn modelId="{0E81E475-9DAD-4D19-8C41-9D956058E842}" srcId="{129EAB35-0F7E-43F0-AE12-3D827294A1FB}" destId="{89F826A8-45C2-4EF2-917B-55798768157D}" srcOrd="2" destOrd="0" parTransId="{4F6488A6-EA7A-4E27-BED5-0E10DE977097}" sibTransId="{8A16B9B1-D264-473B-9676-10A7A8420473}"/>
    <dgm:cxn modelId="{1455AAC5-4A4B-4096-9D14-4C5F5F1EF5DC}" type="presOf" srcId="{C7D07B73-395B-4956-ADCE-83CD7DC56BBB}" destId="{426F4F64-8C1A-4BD3-8028-201E177FD755}" srcOrd="0" destOrd="0" presId="urn:microsoft.com/office/officeart/2005/8/layout/process5"/>
    <dgm:cxn modelId="{F8BCD700-C13A-4DCF-B7BB-FA3AE0243081}" type="presOf" srcId="{DCCA6F00-AE9E-41D0-9F81-937B32F1FD25}" destId="{0F44E8B8-C91F-4A3D-BBEB-3F8E3AFC0EF2}" srcOrd="0" destOrd="0" presId="urn:microsoft.com/office/officeart/2005/8/layout/process5"/>
    <dgm:cxn modelId="{8EA8F322-6CA9-4D2E-BEFE-92C0978961C3}" srcId="{129EAB35-0F7E-43F0-AE12-3D827294A1FB}" destId="{85D5922A-03CA-4D52-B9FB-1EEECBD84D00}" srcOrd="0" destOrd="0" parTransId="{461E012F-B5AA-4F82-B2E6-46450D637887}" sibTransId="{70C08452-A548-4D9D-A1AD-27C5A945AE43}"/>
    <dgm:cxn modelId="{0B15A4B5-3129-483F-AB15-06FE505ACC86}" type="presOf" srcId="{8A16B9B1-D264-473B-9676-10A7A8420473}" destId="{D5203E18-AB7C-41F8-BCA8-1C36D19018AC}" srcOrd="1" destOrd="0" presId="urn:microsoft.com/office/officeart/2005/8/layout/process5"/>
    <dgm:cxn modelId="{A3181046-D91D-469C-A7D0-5866450D1BA7}" srcId="{129EAB35-0F7E-43F0-AE12-3D827294A1FB}" destId="{DD1DF6D9-6776-4639-855B-C811988BC986}" srcOrd="4" destOrd="0" parTransId="{EC015C4B-3793-49A8-8A21-B65298DFCD4D}" sibTransId="{E0EAC414-2935-48AF-B162-8C66B044C584}"/>
    <dgm:cxn modelId="{2DC8D575-0599-4D6C-86CB-7831BF4394B9}" srcId="{129EAB35-0F7E-43F0-AE12-3D827294A1FB}" destId="{DCCA6F00-AE9E-41D0-9F81-937B32F1FD25}" srcOrd="3" destOrd="0" parTransId="{B8182FFD-657D-4124-99E4-D89D7BE5FEBB}" sibTransId="{F3076C75-7C19-4755-8D30-F4C24B1BD91A}"/>
    <dgm:cxn modelId="{EB36757E-2A80-479A-9914-A32C8547A59C}" type="presOf" srcId="{DD1DF6D9-6776-4639-855B-C811988BC986}" destId="{ED6DC214-5A13-485E-9A6B-BA7DB55C1498}" srcOrd="0" destOrd="0" presId="urn:microsoft.com/office/officeart/2005/8/layout/process5"/>
    <dgm:cxn modelId="{33A044A3-540B-42FA-BD84-0887D5DE5D39}" type="presOf" srcId="{F3076C75-7C19-4755-8D30-F4C24B1BD91A}" destId="{97A35EB4-E125-48E2-A8BC-621DA4EFE72A}" srcOrd="1" destOrd="0" presId="urn:microsoft.com/office/officeart/2005/8/layout/process5"/>
    <dgm:cxn modelId="{74E25BB4-7470-42D9-A16A-932D2B304E94}" type="presOf" srcId="{F052CE99-A9EB-4B02-9264-BEB3D10C3167}" destId="{FFF0C2DD-9055-4BAF-B271-B25D5575C868}" srcOrd="0" destOrd="0" presId="urn:microsoft.com/office/officeart/2005/8/layout/process5"/>
    <dgm:cxn modelId="{366A5CBC-4011-4842-87E9-9B447E79C3FF}" type="presOf" srcId="{CB315A9A-5001-42EB-8F74-7340321CE8F4}" destId="{204DCEE0-8F05-4B71-9AED-CB54C853E0FD}" srcOrd="0" destOrd="0" presId="urn:microsoft.com/office/officeart/2005/8/layout/process5"/>
    <dgm:cxn modelId="{A02CC5B2-0DA8-4BF8-B53D-B46C70ACCBDB}" type="presParOf" srcId="{F0F26A0E-5912-409C-92F3-4720880E5633}" destId="{28C58C1F-291C-4D42-8CE8-9AEA042E14CD}" srcOrd="0" destOrd="0" presId="urn:microsoft.com/office/officeart/2005/8/layout/process5"/>
    <dgm:cxn modelId="{130A5304-654D-4F09-B794-CAFEA26E44FC}" type="presParOf" srcId="{F0F26A0E-5912-409C-92F3-4720880E5633}" destId="{5574D4D6-641A-4BB1-A43E-6CDD033415BF}" srcOrd="1" destOrd="0" presId="urn:microsoft.com/office/officeart/2005/8/layout/process5"/>
    <dgm:cxn modelId="{EA3DD929-2996-487B-A812-F09C4778FAB0}" type="presParOf" srcId="{5574D4D6-641A-4BB1-A43E-6CDD033415BF}" destId="{07CD4DEC-329A-4CE2-8876-AB5828AD3B96}" srcOrd="0" destOrd="0" presId="urn:microsoft.com/office/officeart/2005/8/layout/process5"/>
    <dgm:cxn modelId="{BA97F534-E60A-4C1B-8B88-604F131B0066}" type="presParOf" srcId="{F0F26A0E-5912-409C-92F3-4720880E5633}" destId="{426F4F64-8C1A-4BD3-8028-201E177FD755}" srcOrd="2" destOrd="0" presId="urn:microsoft.com/office/officeart/2005/8/layout/process5"/>
    <dgm:cxn modelId="{75FFE794-6F8E-404C-9117-7981697AD749}" type="presParOf" srcId="{F0F26A0E-5912-409C-92F3-4720880E5633}" destId="{A3809A08-07A3-4D84-A342-7CA50ECBA0E0}" srcOrd="3" destOrd="0" presId="urn:microsoft.com/office/officeart/2005/8/layout/process5"/>
    <dgm:cxn modelId="{AA9EC170-6F02-41DC-9AFF-B046A47AF8BE}" type="presParOf" srcId="{A3809A08-07A3-4D84-A342-7CA50ECBA0E0}" destId="{475240F4-48DB-4204-AAB4-64B1EB9124D3}" srcOrd="0" destOrd="0" presId="urn:microsoft.com/office/officeart/2005/8/layout/process5"/>
    <dgm:cxn modelId="{BBDA9B36-65C9-4AAB-AAAF-EFBB51E4EFE7}" type="presParOf" srcId="{F0F26A0E-5912-409C-92F3-4720880E5633}" destId="{B98F5EF5-5EF9-4688-822A-09E9883D3A9B}" srcOrd="4" destOrd="0" presId="urn:microsoft.com/office/officeart/2005/8/layout/process5"/>
    <dgm:cxn modelId="{E4AF8AB8-9C89-4E2A-B55D-3EFC3CAD6B8F}" type="presParOf" srcId="{F0F26A0E-5912-409C-92F3-4720880E5633}" destId="{BD6D71D3-3F06-4964-8D8F-C3BD1D0AABF9}" srcOrd="5" destOrd="0" presId="urn:microsoft.com/office/officeart/2005/8/layout/process5"/>
    <dgm:cxn modelId="{018A3A8D-4B16-46D3-B9CB-A8D7FFC13BA5}" type="presParOf" srcId="{BD6D71D3-3F06-4964-8D8F-C3BD1D0AABF9}" destId="{D5203E18-AB7C-41F8-BCA8-1C36D19018AC}" srcOrd="0" destOrd="0" presId="urn:microsoft.com/office/officeart/2005/8/layout/process5"/>
    <dgm:cxn modelId="{63AAAE2B-89C4-4B47-842E-DCD9FE3F8480}" type="presParOf" srcId="{F0F26A0E-5912-409C-92F3-4720880E5633}" destId="{0F44E8B8-C91F-4A3D-BBEB-3F8E3AFC0EF2}" srcOrd="6" destOrd="0" presId="urn:microsoft.com/office/officeart/2005/8/layout/process5"/>
    <dgm:cxn modelId="{32E15FE0-3D4E-4525-BEE4-92E7DF297B67}" type="presParOf" srcId="{F0F26A0E-5912-409C-92F3-4720880E5633}" destId="{BD63CF2E-6CEE-4C4F-ACF4-021740607D53}" srcOrd="7" destOrd="0" presId="urn:microsoft.com/office/officeart/2005/8/layout/process5"/>
    <dgm:cxn modelId="{CCC979EF-C241-45D0-9841-F4C75508F451}" type="presParOf" srcId="{BD63CF2E-6CEE-4C4F-ACF4-021740607D53}" destId="{97A35EB4-E125-48E2-A8BC-621DA4EFE72A}" srcOrd="0" destOrd="0" presId="urn:microsoft.com/office/officeart/2005/8/layout/process5"/>
    <dgm:cxn modelId="{464F4449-D787-420D-95BB-10ECB99F57BA}" type="presParOf" srcId="{F0F26A0E-5912-409C-92F3-4720880E5633}" destId="{ED6DC214-5A13-485E-9A6B-BA7DB55C1498}" srcOrd="8" destOrd="0" presId="urn:microsoft.com/office/officeart/2005/8/layout/process5"/>
    <dgm:cxn modelId="{3470EC49-7BD8-48CA-8A91-F72A7511C66D}" type="presParOf" srcId="{F0F26A0E-5912-409C-92F3-4720880E5633}" destId="{4BDD68F4-FC61-428A-B4C0-EC0349479D6D}" srcOrd="9" destOrd="0" presId="urn:microsoft.com/office/officeart/2005/8/layout/process5"/>
    <dgm:cxn modelId="{7199F89E-E406-4A59-9465-F868F597C20A}" type="presParOf" srcId="{4BDD68F4-FC61-428A-B4C0-EC0349479D6D}" destId="{F1B581A5-F851-4462-BF18-29750919623C}" srcOrd="0" destOrd="0" presId="urn:microsoft.com/office/officeart/2005/8/layout/process5"/>
    <dgm:cxn modelId="{8019C649-3CD8-4EF0-9C70-1C82AA12CF64}" type="presParOf" srcId="{F0F26A0E-5912-409C-92F3-4720880E5633}" destId="{F4F1B82D-ADB8-4E3F-807F-5557CDD53DEB}" srcOrd="10" destOrd="0" presId="urn:microsoft.com/office/officeart/2005/8/layout/process5"/>
    <dgm:cxn modelId="{36C89AD6-A686-4F38-A344-69BF11E9834C}" type="presParOf" srcId="{F0F26A0E-5912-409C-92F3-4720880E5633}" destId="{BB9B4309-A6A2-4109-BE40-828C72F2021E}" srcOrd="11" destOrd="0" presId="urn:microsoft.com/office/officeart/2005/8/layout/process5"/>
    <dgm:cxn modelId="{692300DB-4A18-4C35-AB71-C04C1C8E108B}" type="presParOf" srcId="{BB9B4309-A6A2-4109-BE40-828C72F2021E}" destId="{34E140F0-3B38-40BB-ADF7-5D66C0B3D8BE}" srcOrd="0" destOrd="0" presId="urn:microsoft.com/office/officeart/2005/8/layout/process5"/>
    <dgm:cxn modelId="{FC131237-F10C-4468-88FA-D1E93330DEF1}" type="presParOf" srcId="{F0F26A0E-5912-409C-92F3-4720880E5633}" destId="{4CE029F8-BD78-438C-B18E-EECB0A1B0BF8}" srcOrd="12" destOrd="0" presId="urn:microsoft.com/office/officeart/2005/8/layout/process5"/>
    <dgm:cxn modelId="{059992A2-C76E-47BA-8914-68D1954C3A39}" type="presParOf" srcId="{F0F26A0E-5912-409C-92F3-4720880E5633}" destId="{204DCEE0-8F05-4B71-9AED-CB54C853E0FD}" srcOrd="13" destOrd="0" presId="urn:microsoft.com/office/officeart/2005/8/layout/process5"/>
    <dgm:cxn modelId="{68BA531D-4CD6-4F2B-BFBA-098DA715D9C7}" type="presParOf" srcId="{204DCEE0-8F05-4B71-9AED-CB54C853E0FD}" destId="{82E38700-FAF1-4970-AABA-C899B787F92A}" srcOrd="0" destOrd="0" presId="urn:microsoft.com/office/officeart/2005/8/layout/process5"/>
    <dgm:cxn modelId="{1211935C-CF5B-4502-8897-92D174C89321}" type="presParOf" srcId="{F0F26A0E-5912-409C-92F3-4720880E5633}" destId="{FFF0C2DD-9055-4BAF-B271-B25D5575C86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EAB35-0F7E-43F0-AE12-3D827294A1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5922A-03CA-4D52-B9FB-1EEECBD84D00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461E012F-B5AA-4F82-B2E6-46450D637887}" type="parTrans" cxnId="{8EA8F322-6CA9-4D2E-BEFE-92C0978961C3}">
      <dgm:prSet/>
      <dgm:spPr/>
      <dgm:t>
        <a:bodyPr/>
        <a:lstStyle/>
        <a:p>
          <a:endParaRPr lang="en-US"/>
        </a:p>
      </dgm:t>
    </dgm:pt>
    <dgm:pt modelId="{70C08452-A548-4D9D-A1AD-27C5A945AE43}" type="sibTrans" cxnId="{8EA8F322-6CA9-4D2E-BEFE-92C0978961C3}">
      <dgm:prSet/>
      <dgm:spPr/>
      <dgm:t>
        <a:bodyPr/>
        <a:lstStyle/>
        <a:p>
          <a:endParaRPr lang="en-US"/>
        </a:p>
      </dgm:t>
    </dgm:pt>
    <dgm:pt modelId="{C7D07B73-395B-4956-ADCE-83CD7DC56BBB}">
      <dgm:prSet phldrT="[Text]"/>
      <dgm:spPr/>
      <dgm:t>
        <a:bodyPr/>
        <a:lstStyle/>
        <a:p>
          <a:r>
            <a:rPr lang="en-US" dirty="0"/>
            <a:t>SW vs HW</a:t>
          </a:r>
        </a:p>
      </dgm:t>
    </dgm:pt>
    <dgm:pt modelId="{672168B8-3261-43B8-9ED5-43A518C71A34}" type="parTrans" cxnId="{BA3CC88F-9B79-46FE-A12D-E935D0359C58}">
      <dgm:prSet/>
      <dgm:spPr/>
      <dgm:t>
        <a:bodyPr/>
        <a:lstStyle/>
        <a:p>
          <a:endParaRPr lang="en-US"/>
        </a:p>
      </dgm:t>
    </dgm:pt>
    <dgm:pt modelId="{592A85B6-14EC-47EF-8464-BEF665B17DF5}" type="sibTrans" cxnId="{BA3CC88F-9B79-46FE-A12D-E935D0359C58}">
      <dgm:prSet/>
      <dgm:spPr/>
      <dgm:t>
        <a:bodyPr/>
        <a:lstStyle/>
        <a:p>
          <a:endParaRPr lang="en-US"/>
        </a:p>
      </dgm:t>
    </dgm:pt>
    <dgm:pt modelId="{F052CE99-A9EB-4B02-9264-BEB3D10C3167}">
      <dgm:prSet phldrT="[Text]"/>
      <dgm:spPr/>
      <dgm:t>
        <a:bodyPr/>
        <a:lstStyle/>
        <a:p>
          <a:r>
            <a:rPr lang="en-US" dirty="0"/>
            <a:t>STPA</a:t>
          </a:r>
        </a:p>
      </dgm:t>
    </dgm:pt>
    <dgm:pt modelId="{BFED07FD-2BA4-41AC-943A-20BD38A183CC}" type="parTrans" cxnId="{037ED725-A766-4475-8C0C-6526EDCDD2DF}">
      <dgm:prSet/>
      <dgm:spPr/>
      <dgm:t>
        <a:bodyPr/>
        <a:lstStyle/>
        <a:p>
          <a:endParaRPr lang="en-US"/>
        </a:p>
      </dgm:t>
    </dgm:pt>
    <dgm:pt modelId="{AEFC9636-7C78-4308-9703-564AF13595D5}" type="sibTrans" cxnId="{037ED725-A766-4475-8C0C-6526EDCDD2DF}">
      <dgm:prSet/>
      <dgm:spPr/>
      <dgm:t>
        <a:bodyPr/>
        <a:lstStyle/>
        <a:p>
          <a:endParaRPr lang="en-US"/>
        </a:p>
      </dgm:t>
    </dgm:pt>
    <dgm:pt modelId="{9E745853-09E7-457D-ADD2-820BD442C597}">
      <dgm:prSet/>
      <dgm:spPr/>
      <dgm:t>
        <a:bodyPr/>
        <a:lstStyle/>
        <a:p>
          <a:r>
            <a:rPr lang="en-US" dirty="0" smtClean="0"/>
            <a:t>CAST</a:t>
          </a:r>
          <a:endParaRPr lang="en-US" dirty="0"/>
        </a:p>
      </dgm:t>
    </dgm:pt>
    <dgm:pt modelId="{01A6CC91-1ECB-4668-BF2B-84BF2B83D8DD}" type="parTrans" cxnId="{34B6EDC9-7B3A-44CC-B89A-C64921B08379}">
      <dgm:prSet/>
      <dgm:spPr/>
      <dgm:t>
        <a:bodyPr/>
        <a:lstStyle/>
        <a:p>
          <a:endParaRPr lang="en-US"/>
        </a:p>
      </dgm:t>
    </dgm:pt>
    <dgm:pt modelId="{3E7081B3-264E-4309-9B6C-D093848332D9}" type="sibTrans" cxnId="{34B6EDC9-7B3A-44CC-B89A-C64921B08379}">
      <dgm:prSet/>
      <dgm:spPr/>
      <dgm:t>
        <a:bodyPr/>
        <a:lstStyle/>
        <a:p>
          <a:endParaRPr lang="en-US"/>
        </a:p>
      </dgm:t>
    </dgm:pt>
    <dgm:pt modelId="{EA097FDC-CD00-4D8D-8D2A-1C967177AF80}">
      <dgm:prSet/>
      <dgm:spPr/>
      <dgm:t>
        <a:bodyPr/>
        <a:lstStyle/>
        <a:p>
          <a:r>
            <a:rPr lang="en-US" dirty="0"/>
            <a:t>Design for Safety</a:t>
          </a:r>
        </a:p>
      </dgm:t>
    </dgm:pt>
    <dgm:pt modelId="{8008FCB3-7FF8-48FC-878C-9E50E6B97CE4}" type="parTrans" cxnId="{8E15E6EE-409D-4A0F-A7CD-CD3282CC93DF}">
      <dgm:prSet/>
      <dgm:spPr/>
      <dgm:t>
        <a:bodyPr/>
        <a:lstStyle/>
        <a:p>
          <a:endParaRPr lang="en-US"/>
        </a:p>
      </dgm:t>
    </dgm:pt>
    <dgm:pt modelId="{CB315A9A-5001-42EB-8F74-7340321CE8F4}" type="sibTrans" cxnId="{8E15E6EE-409D-4A0F-A7CD-CD3282CC93DF}">
      <dgm:prSet/>
      <dgm:spPr/>
      <dgm:t>
        <a:bodyPr/>
        <a:lstStyle/>
        <a:p>
          <a:endParaRPr lang="en-US"/>
        </a:p>
      </dgm:t>
    </dgm:pt>
    <dgm:pt modelId="{F0F26A0E-5912-409C-92F3-4720880E5633}" type="pres">
      <dgm:prSet presAssocID="{129EAB35-0F7E-43F0-AE12-3D827294A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C58C1F-291C-4D42-8CE8-9AEA042E14CD}" type="pres">
      <dgm:prSet presAssocID="{85D5922A-03CA-4D52-B9FB-1EEECBD84D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4D4D6-641A-4BB1-A43E-6CDD033415BF}" type="pres">
      <dgm:prSet presAssocID="{70C08452-A548-4D9D-A1AD-27C5A945AE43}" presName="sibTrans" presStyleLbl="sibTrans2D1" presStyleIdx="0" presStyleCnt="4"/>
      <dgm:spPr/>
      <dgm:t>
        <a:bodyPr/>
        <a:lstStyle/>
        <a:p>
          <a:endParaRPr lang="de-DE"/>
        </a:p>
      </dgm:t>
    </dgm:pt>
    <dgm:pt modelId="{07CD4DEC-329A-4CE2-8876-AB5828AD3B96}" type="pres">
      <dgm:prSet presAssocID="{70C08452-A548-4D9D-A1AD-27C5A945AE43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426F4F64-8C1A-4BD3-8028-201E177FD755}" type="pres">
      <dgm:prSet presAssocID="{C7D07B73-395B-4956-ADCE-83CD7DC56B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09A08-07A3-4D84-A342-7CA50ECBA0E0}" type="pres">
      <dgm:prSet presAssocID="{592A85B6-14EC-47EF-8464-BEF665B17DF5}" presName="sibTrans" presStyleLbl="sibTrans2D1" presStyleIdx="1" presStyleCnt="4"/>
      <dgm:spPr/>
      <dgm:t>
        <a:bodyPr/>
        <a:lstStyle/>
        <a:p>
          <a:endParaRPr lang="de-DE"/>
        </a:p>
      </dgm:t>
    </dgm:pt>
    <dgm:pt modelId="{475240F4-48DB-4204-AAB4-64B1EB9124D3}" type="pres">
      <dgm:prSet presAssocID="{592A85B6-14EC-47EF-8464-BEF665B17DF5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D4ADEBE6-3EE0-44A1-BC92-FA6B41136543}" type="pres">
      <dgm:prSet presAssocID="{9E745853-09E7-457D-ADD2-820BD442C5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45686D-B699-42BF-92CA-E7770AEC0664}" type="pres">
      <dgm:prSet presAssocID="{3E7081B3-264E-4309-9B6C-D093848332D9}" presName="sibTrans" presStyleLbl="sibTrans2D1" presStyleIdx="2" presStyleCnt="4"/>
      <dgm:spPr/>
      <dgm:t>
        <a:bodyPr/>
        <a:lstStyle/>
        <a:p>
          <a:endParaRPr lang="de-DE"/>
        </a:p>
      </dgm:t>
    </dgm:pt>
    <dgm:pt modelId="{87CA08E7-840C-417A-92E6-21BEBE623CB1}" type="pres">
      <dgm:prSet presAssocID="{3E7081B3-264E-4309-9B6C-D093848332D9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4CE029F8-BD78-438C-B18E-EECB0A1B0BF8}" type="pres">
      <dgm:prSet presAssocID="{EA097FDC-CD00-4D8D-8D2A-1C967177AF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DCEE0-8F05-4B71-9AED-CB54C853E0FD}" type="pres">
      <dgm:prSet presAssocID="{CB315A9A-5001-42EB-8F74-7340321CE8F4}" presName="sibTrans" presStyleLbl="sibTrans2D1" presStyleIdx="3" presStyleCnt="4"/>
      <dgm:spPr/>
      <dgm:t>
        <a:bodyPr/>
        <a:lstStyle/>
        <a:p>
          <a:endParaRPr lang="de-DE"/>
        </a:p>
      </dgm:t>
    </dgm:pt>
    <dgm:pt modelId="{82E38700-FAF1-4970-AABA-C899B787F92A}" type="pres">
      <dgm:prSet presAssocID="{CB315A9A-5001-42EB-8F74-7340321CE8F4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FFF0C2DD-9055-4BAF-B271-B25D5575C868}" type="pres">
      <dgm:prSet presAssocID="{F052CE99-A9EB-4B02-9264-BEB3D10C31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3CC88F-9B79-46FE-A12D-E935D0359C58}" srcId="{129EAB35-0F7E-43F0-AE12-3D827294A1FB}" destId="{C7D07B73-395B-4956-ADCE-83CD7DC56BBB}" srcOrd="1" destOrd="0" parTransId="{672168B8-3261-43B8-9ED5-43A518C71A34}" sibTransId="{592A85B6-14EC-47EF-8464-BEF665B17DF5}"/>
    <dgm:cxn modelId="{037ED725-A766-4475-8C0C-6526EDCDD2DF}" srcId="{129EAB35-0F7E-43F0-AE12-3D827294A1FB}" destId="{F052CE99-A9EB-4B02-9264-BEB3D10C3167}" srcOrd="4" destOrd="0" parTransId="{BFED07FD-2BA4-41AC-943A-20BD38A183CC}" sibTransId="{AEFC9636-7C78-4308-9703-564AF13595D5}"/>
    <dgm:cxn modelId="{CE33F90B-7290-4114-9B0C-41F060A07F24}" type="presOf" srcId="{CB315A9A-5001-42EB-8F74-7340321CE8F4}" destId="{82E38700-FAF1-4970-AABA-C899B787F92A}" srcOrd="1" destOrd="0" presId="urn:microsoft.com/office/officeart/2005/8/layout/process5"/>
    <dgm:cxn modelId="{ED738448-A82D-4152-A7BF-40F6F937906B}" type="presOf" srcId="{592A85B6-14EC-47EF-8464-BEF665B17DF5}" destId="{475240F4-48DB-4204-AAB4-64B1EB9124D3}" srcOrd="1" destOrd="0" presId="urn:microsoft.com/office/officeart/2005/8/layout/process5"/>
    <dgm:cxn modelId="{50B99248-8032-44C6-A171-7144A4038109}" type="presOf" srcId="{EA097FDC-CD00-4D8D-8D2A-1C967177AF80}" destId="{4CE029F8-BD78-438C-B18E-EECB0A1B0BF8}" srcOrd="0" destOrd="0" presId="urn:microsoft.com/office/officeart/2005/8/layout/process5"/>
    <dgm:cxn modelId="{8E15E6EE-409D-4A0F-A7CD-CD3282CC93DF}" srcId="{129EAB35-0F7E-43F0-AE12-3D827294A1FB}" destId="{EA097FDC-CD00-4D8D-8D2A-1C967177AF80}" srcOrd="3" destOrd="0" parTransId="{8008FCB3-7FF8-48FC-878C-9E50E6B97CE4}" sibTransId="{CB315A9A-5001-42EB-8F74-7340321CE8F4}"/>
    <dgm:cxn modelId="{4C520FC6-762A-4978-B4CB-DD1A4FA7E46B}" type="presOf" srcId="{70C08452-A548-4D9D-A1AD-27C5A945AE43}" destId="{07CD4DEC-329A-4CE2-8876-AB5828AD3B96}" srcOrd="1" destOrd="0" presId="urn:microsoft.com/office/officeart/2005/8/layout/process5"/>
    <dgm:cxn modelId="{74E25BB4-7470-42D9-A16A-932D2B304E94}" type="presOf" srcId="{F052CE99-A9EB-4B02-9264-BEB3D10C3167}" destId="{FFF0C2DD-9055-4BAF-B271-B25D5575C868}" srcOrd="0" destOrd="0" presId="urn:microsoft.com/office/officeart/2005/8/layout/process5"/>
    <dgm:cxn modelId="{4B391A0D-EF4F-45FA-98FD-0689DE118C4E}" type="presOf" srcId="{3E7081B3-264E-4309-9B6C-D093848332D9}" destId="{87CA08E7-840C-417A-92E6-21BEBE623CB1}" srcOrd="1" destOrd="0" presId="urn:microsoft.com/office/officeart/2005/8/layout/process5"/>
    <dgm:cxn modelId="{8EA8F322-6CA9-4D2E-BEFE-92C0978961C3}" srcId="{129EAB35-0F7E-43F0-AE12-3D827294A1FB}" destId="{85D5922A-03CA-4D52-B9FB-1EEECBD84D00}" srcOrd="0" destOrd="0" parTransId="{461E012F-B5AA-4F82-B2E6-46450D637887}" sibTransId="{70C08452-A548-4D9D-A1AD-27C5A945AE43}"/>
    <dgm:cxn modelId="{67658B55-7601-456B-976D-B8F14C1DC0D8}" type="presOf" srcId="{9E745853-09E7-457D-ADD2-820BD442C597}" destId="{D4ADEBE6-3EE0-44A1-BC92-FA6B41136543}" srcOrd="0" destOrd="0" presId="urn:microsoft.com/office/officeart/2005/8/layout/process5"/>
    <dgm:cxn modelId="{7E40970E-7747-43BC-BBE2-859C4FB4D638}" type="presOf" srcId="{70C08452-A548-4D9D-A1AD-27C5A945AE43}" destId="{5574D4D6-641A-4BB1-A43E-6CDD033415BF}" srcOrd="0" destOrd="0" presId="urn:microsoft.com/office/officeart/2005/8/layout/process5"/>
    <dgm:cxn modelId="{1455AAC5-4A4B-4096-9D14-4C5F5F1EF5DC}" type="presOf" srcId="{C7D07B73-395B-4956-ADCE-83CD7DC56BBB}" destId="{426F4F64-8C1A-4BD3-8028-201E177FD755}" srcOrd="0" destOrd="0" presId="urn:microsoft.com/office/officeart/2005/8/layout/process5"/>
    <dgm:cxn modelId="{FF906878-39B8-4166-AA93-62B5405B0BDD}" type="presOf" srcId="{85D5922A-03CA-4D52-B9FB-1EEECBD84D00}" destId="{28C58C1F-291C-4D42-8CE8-9AEA042E14CD}" srcOrd="0" destOrd="0" presId="urn:microsoft.com/office/officeart/2005/8/layout/process5"/>
    <dgm:cxn modelId="{49DF5620-C61E-45AC-9AC9-8E8B541331E0}" type="presOf" srcId="{592A85B6-14EC-47EF-8464-BEF665B17DF5}" destId="{A3809A08-07A3-4D84-A342-7CA50ECBA0E0}" srcOrd="0" destOrd="0" presId="urn:microsoft.com/office/officeart/2005/8/layout/process5"/>
    <dgm:cxn modelId="{34B6EDC9-7B3A-44CC-B89A-C64921B08379}" srcId="{129EAB35-0F7E-43F0-AE12-3D827294A1FB}" destId="{9E745853-09E7-457D-ADD2-820BD442C597}" srcOrd="2" destOrd="0" parTransId="{01A6CC91-1ECB-4668-BF2B-84BF2B83D8DD}" sibTransId="{3E7081B3-264E-4309-9B6C-D093848332D9}"/>
    <dgm:cxn modelId="{F6986764-3B36-4DF3-8833-11AFE73C7D22}" type="presOf" srcId="{129EAB35-0F7E-43F0-AE12-3D827294A1FB}" destId="{F0F26A0E-5912-409C-92F3-4720880E5633}" srcOrd="0" destOrd="0" presId="urn:microsoft.com/office/officeart/2005/8/layout/process5"/>
    <dgm:cxn modelId="{366A5CBC-4011-4842-87E9-9B447E79C3FF}" type="presOf" srcId="{CB315A9A-5001-42EB-8F74-7340321CE8F4}" destId="{204DCEE0-8F05-4B71-9AED-CB54C853E0FD}" srcOrd="0" destOrd="0" presId="urn:microsoft.com/office/officeart/2005/8/layout/process5"/>
    <dgm:cxn modelId="{AF35CEB2-E34C-4B41-9A93-9F626FA3D14A}" type="presOf" srcId="{3E7081B3-264E-4309-9B6C-D093848332D9}" destId="{EE45686D-B699-42BF-92CA-E7770AEC0664}" srcOrd="0" destOrd="0" presId="urn:microsoft.com/office/officeart/2005/8/layout/process5"/>
    <dgm:cxn modelId="{A02CC5B2-0DA8-4BF8-B53D-B46C70ACCBDB}" type="presParOf" srcId="{F0F26A0E-5912-409C-92F3-4720880E5633}" destId="{28C58C1F-291C-4D42-8CE8-9AEA042E14CD}" srcOrd="0" destOrd="0" presId="urn:microsoft.com/office/officeart/2005/8/layout/process5"/>
    <dgm:cxn modelId="{130A5304-654D-4F09-B794-CAFEA26E44FC}" type="presParOf" srcId="{F0F26A0E-5912-409C-92F3-4720880E5633}" destId="{5574D4D6-641A-4BB1-A43E-6CDD033415BF}" srcOrd="1" destOrd="0" presId="urn:microsoft.com/office/officeart/2005/8/layout/process5"/>
    <dgm:cxn modelId="{EA3DD929-2996-487B-A812-F09C4778FAB0}" type="presParOf" srcId="{5574D4D6-641A-4BB1-A43E-6CDD033415BF}" destId="{07CD4DEC-329A-4CE2-8876-AB5828AD3B96}" srcOrd="0" destOrd="0" presId="urn:microsoft.com/office/officeart/2005/8/layout/process5"/>
    <dgm:cxn modelId="{BA97F534-E60A-4C1B-8B88-604F131B0066}" type="presParOf" srcId="{F0F26A0E-5912-409C-92F3-4720880E5633}" destId="{426F4F64-8C1A-4BD3-8028-201E177FD755}" srcOrd="2" destOrd="0" presId="urn:microsoft.com/office/officeart/2005/8/layout/process5"/>
    <dgm:cxn modelId="{75FFE794-6F8E-404C-9117-7981697AD749}" type="presParOf" srcId="{F0F26A0E-5912-409C-92F3-4720880E5633}" destId="{A3809A08-07A3-4D84-A342-7CA50ECBA0E0}" srcOrd="3" destOrd="0" presId="urn:microsoft.com/office/officeart/2005/8/layout/process5"/>
    <dgm:cxn modelId="{AA9EC170-6F02-41DC-9AFF-B046A47AF8BE}" type="presParOf" srcId="{A3809A08-07A3-4D84-A342-7CA50ECBA0E0}" destId="{475240F4-48DB-4204-AAB4-64B1EB9124D3}" srcOrd="0" destOrd="0" presId="urn:microsoft.com/office/officeart/2005/8/layout/process5"/>
    <dgm:cxn modelId="{136ECA3A-7093-4654-9EE4-53E4FC338CD1}" type="presParOf" srcId="{F0F26A0E-5912-409C-92F3-4720880E5633}" destId="{D4ADEBE6-3EE0-44A1-BC92-FA6B41136543}" srcOrd="4" destOrd="0" presId="urn:microsoft.com/office/officeart/2005/8/layout/process5"/>
    <dgm:cxn modelId="{876FB713-6D41-429C-BE5A-75463402C25C}" type="presParOf" srcId="{F0F26A0E-5912-409C-92F3-4720880E5633}" destId="{EE45686D-B699-42BF-92CA-E7770AEC0664}" srcOrd="5" destOrd="0" presId="urn:microsoft.com/office/officeart/2005/8/layout/process5"/>
    <dgm:cxn modelId="{D474941D-01E0-4019-B0AE-74EEEFCAE97E}" type="presParOf" srcId="{EE45686D-B699-42BF-92CA-E7770AEC0664}" destId="{87CA08E7-840C-417A-92E6-21BEBE623CB1}" srcOrd="0" destOrd="0" presId="urn:microsoft.com/office/officeart/2005/8/layout/process5"/>
    <dgm:cxn modelId="{FC131237-F10C-4468-88FA-D1E93330DEF1}" type="presParOf" srcId="{F0F26A0E-5912-409C-92F3-4720880E5633}" destId="{4CE029F8-BD78-438C-B18E-EECB0A1B0BF8}" srcOrd="6" destOrd="0" presId="urn:microsoft.com/office/officeart/2005/8/layout/process5"/>
    <dgm:cxn modelId="{059992A2-C76E-47BA-8914-68D1954C3A39}" type="presParOf" srcId="{F0F26A0E-5912-409C-92F3-4720880E5633}" destId="{204DCEE0-8F05-4B71-9AED-CB54C853E0FD}" srcOrd="7" destOrd="0" presId="urn:microsoft.com/office/officeart/2005/8/layout/process5"/>
    <dgm:cxn modelId="{68BA531D-4CD6-4F2B-BFBA-098DA715D9C7}" type="presParOf" srcId="{204DCEE0-8F05-4B71-9AED-CB54C853E0FD}" destId="{82E38700-FAF1-4970-AABA-C899B787F92A}" srcOrd="0" destOrd="0" presId="urn:microsoft.com/office/officeart/2005/8/layout/process5"/>
    <dgm:cxn modelId="{1211935C-CF5B-4502-8897-92D174C89321}" type="presParOf" srcId="{F0F26A0E-5912-409C-92F3-4720880E5633}" destId="{FFF0C2DD-9055-4BAF-B271-B25D5575C86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EAB35-0F7E-43F0-AE12-3D827294A1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5922A-03CA-4D52-B9FB-1EEECBD84D00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461E012F-B5AA-4F82-B2E6-46450D637887}" type="parTrans" cxnId="{8EA8F322-6CA9-4D2E-BEFE-92C0978961C3}">
      <dgm:prSet/>
      <dgm:spPr/>
      <dgm:t>
        <a:bodyPr/>
        <a:lstStyle/>
        <a:p>
          <a:endParaRPr lang="en-US"/>
        </a:p>
      </dgm:t>
    </dgm:pt>
    <dgm:pt modelId="{70C08452-A548-4D9D-A1AD-27C5A945AE43}" type="sibTrans" cxnId="{8EA8F322-6CA9-4D2E-BEFE-92C0978961C3}">
      <dgm:prSet/>
      <dgm:spPr/>
      <dgm:t>
        <a:bodyPr/>
        <a:lstStyle/>
        <a:p>
          <a:endParaRPr lang="en-US"/>
        </a:p>
      </dgm:t>
    </dgm:pt>
    <dgm:pt modelId="{C7D07B73-395B-4956-ADCE-83CD7DC56BBB}">
      <dgm:prSet phldrT="[Text]"/>
      <dgm:spPr/>
      <dgm:t>
        <a:bodyPr/>
        <a:lstStyle/>
        <a:p>
          <a:r>
            <a:rPr lang="en-US" dirty="0"/>
            <a:t>SW vs HW</a:t>
          </a:r>
        </a:p>
      </dgm:t>
    </dgm:pt>
    <dgm:pt modelId="{672168B8-3261-43B8-9ED5-43A518C71A34}" type="parTrans" cxnId="{BA3CC88F-9B79-46FE-A12D-E935D0359C58}">
      <dgm:prSet/>
      <dgm:spPr/>
      <dgm:t>
        <a:bodyPr/>
        <a:lstStyle/>
        <a:p>
          <a:endParaRPr lang="en-US"/>
        </a:p>
      </dgm:t>
    </dgm:pt>
    <dgm:pt modelId="{592A85B6-14EC-47EF-8464-BEF665B17DF5}" type="sibTrans" cxnId="{BA3CC88F-9B79-46FE-A12D-E935D0359C58}">
      <dgm:prSet/>
      <dgm:spPr/>
      <dgm:t>
        <a:bodyPr/>
        <a:lstStyle/>
        <a:p>
          <a:endParaRPr lang="en-US"/>
        </a:p>
      </dgm:t>
    </dgm:pt>
    <dgm:pt modelId="{89F826A8-45C2-4EF2-917B-55798768157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CAST</a:t>
          </a:r>
        </a:p>
      </dgm:t>
    </dgm:pt>
    <dgm:pt modelId="{4F6488A6-EA7A-4E27-BED5-0E10DE977097}" type="parTrans" cxnId="{0E81E475-9DAD-4D19-8C41-9D956058E842}">
      <dgm:prSet/>
      <dgm:spPr/>
      <dgm:t>
        <a:bodyPr/>
        <a:lstStyle/>
        <a:p>
          <a:endParaRPr lang="en-US"/>
        </a:p>
      </dgm:t>
    </dgm:pt>
    <dgm:pt modelId="{8A16B9B1-D264-473B-9676-10A7A8420473}" type="sibTrans" cxnId="{0E81E475-9DAD-4D19-8C41-9D956058E842}">
      <dgm:prSet/>
      <dgm:spPr/>
      <dgm:t>
        <a:bodyPr/>
        <a:lstStyle/>
        <a:p>
          <a:endParaRPr lang="en-US"/>
        </a:p>
      </dgm:t>
    </dgm:pt>
    <dgm:pt modelId="{F052CE99-A9EB-4B02-9264-BEB3D10C316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STPA</a:t>
          </a:r>
        </a:p>
      </dgm:t>
    </dgm:pt>
    <dgm:pt modelId="{BFED07FD-2BA4-41AC-943A-20BD38A183CC}" type="parTrans" cxnId="{037ED725-A766-4475-8C0C-6526EDCDD2DF}">
      <dgm:prSet/>
      <dgm:spPr/>
      <dgm:t>
        <a:bodyPr/>
        <a:lstStyle/>
        <a:p>
          <a:endParaRPr lang="en-US"/>
        </a:p>
      </dgm:t>
    </dgm:pt>
    <dgm:pt modelId="{AEFC9636-7C78-4308-9703-564AF13595D5}" type="sibTrans" cxnId="{037ED725-A766-4475-8C0C-6526EDCDD2DF}">
      <dgm:prSet/>
      <dgm:spPr/>
      <dgm:t>
        <a:bodyPr/>
        <a:lstStyle/>
        <a:p>
          <a:endParaRPr lang="en-US"/>
        </a:p>
      </dgm:t>
    </dgm:pt>
    <dgm:pt modelId="{EA097FDC-CD00-4D8D-8D2A-1C967177AF80}">
      <dgm:prSet/>
      <dgm:spPr/>
      <dgm:t>
        <a:bodyPr/>
        <a:lstStyle/>
        <a:p>
          <a:r>
            <a:rPr lang="en-US" dirty="0"/>
            <a:t>Design for Safety</a:t>
          </a:r>
        </a:p>
      </dgm:t>
    </dgm:pt>
    <dgm:pt modelId="{8008FCB3-7FF8-48FC-878C-9E50E6B97CE4}" type="parTrans" cxnId="{8E15E6EE-409D-4A0F-A7CD-CD3282CC93DF}">
      <dgm:prSet/>
      <dgm:spPr/>
      <dgm:t>
        <a:bodyPr/>
        <a:lstStyle/>
        <a:p>
          <a:endParaRPr lang="en-US"/>
        </a:p>
      </dgm:t>
    </dgm:pt>
    <dgm:pt modelId="{CB315A9A-5001-42EB-8F74-7340321CE8F4}" type="sibTrans" cxnId="{8E15E6EE-409D-4A0F-A7CD-CD3282CC93DF}">
      <dgm:prSet/>
      <dgm:spPr/>
      <dgm:t>
        <a:bodyPr/>
        <a:lstStyle/>
        <a:p>
          <a:endParaRPr lang="en-US"/>
        </a:p>
      </dgm:t>
    </dgm:pt>
    <dgm:pt modelId="{F0F26A0E-5912-409C-92F3-4720880E5633}" type="pres">
      <dgm:prSet presAssocID="{129EAB35-0F7E-43F0-AE12-3D827294A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C58C1F-291C-4D42-8CE8-9AEA042E14CD}" type="pres">
      <dgm:prSet presAssocID="{85D5922A-03CA-4D52-B9FB-1EEECBD84D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4D4D6-641A-4BB1-A43E-6CDD033415BF}" type="pres">
      <dgm:prSet presAssocID="{70C08452-A548-4D9D-A1AD-27C5A945AE43}" presName="sibTrans" presStyleLbl="sibTrans2D1" presStyleIdx="0" presStyleCnt="4"/>
      <dgm:spPr/>
      <dgm:t>
        <a:bodyPr/>
        <a:lstStyle/>
        <a:p>
          <a:endParaRPr lang="de-DE"/>
        </a:p>
      </dgm:t>
    </dgm:pt>
    <dgm:pt modelId="{07CD4DEC-329A-4CE2-8876-AB5828AD3B96}" type="pres">
      <dgm:prSet presAssocID="{70C08452-A548-4D9D-A1AD-27C5A945AE43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426F4F64-8C1A-4BD3-8028-201E177FD755}" type="pres">
      <dgm:prSet presAssocID="{C7D07B73-395B-4956-ADCE-83CD7DC56B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09A08-07A3-4D84-A342-7CA50ECBA0E0}" type="pres">
      <dgm:prSet presAssocID="{592A85B6-14EC-47EF-8464-BEF665B17DF5}" presName="sibTrans" presStyleLbl="sibTrans2D1" presStyleIdx="1" presStyleCnt="4"/>
      <dgm:spPr/>
      <dgm:t>
        <a:bodyPr/>
        <a:lstStyle/>
        <a:p>
          <a:endParaRPr lang="de-DE"/>
        </a:p>
      </dgm:t>
    </dgm:pt>
    <dgm:pt modelId="{475240F4-48DB-4204-AAB4-64B1EB9124D3}" type="pres">
      <dgm:prSet presAssocID="{592A85B6-14EC-47EF-8464-BEF665B17DF5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B98F5EF5-5EF9-4688-822A-09E9883D3A9B}" type="pres">
      <dgm:prSet presAssocID="{89F826A8-45C2-4EF2-917B-55798768157D}" presName="node" presStyleLbl="node1" presStyleIdx="2" presStyleCnt="5" custLinFactNeighborX="-21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D71D3-3F06-4964-8D8F-C3BD1D0AABF9}" type="pres">
      <dgm:prSet presAssocID="{8A16B9B1-D264-473B-9676-10A7A8420473}" presName="sibTrans" presStyleLbl="sibTrans2D1" presStyleIdx="2" presStyleCnt="4"/>
      <dgm:spPr/>
      <dgm:t>
        <a:bodyPr/>
        <a:lstStyle/>
        <a:p>
          <a:endParaRPr lang="de-DE"/>
        </a:p>
      </dgm:t>
    </dgm:pt>
    <dgm:pt modelId="{D5203E18-AB7C-41F8-BCA8-1C36D19018AC}" type="pres">
      <dgm:prSet presAssocID="{8A16B9B1-D264-473B-9676-10A7A8420473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4CE029F8-BD78-438C-B18E-EECB0A1B0BF8}" type="pres">
      <dgm:prSet presAssocID="{EA097FDC-CD00-4D8D-8D2A-1C967177AF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DCEE0-8F05-4B71-9AED-CB54C853E0FD}" type="pres">
      <dgm:prSet presAssocID="{CB315A9A-5001-42EB-8F74-7340321CE8F4}" presName="sibTrans" presStyleLbl="sibTrans2D1" presStyleIdx="3" presStyleCnt="4"/>
      <dgm:spPr/>
      <dgm:t>
        <a:bodyPr/>
        <a:lstStyle/>
        <a:p>
          <a:endParaRPr lang="de-DE"/>
        </a:p>
      </dgm:t>
    </dgm:pt>
    <dgm:pt modelId="{82E38700-FAF1-4970-AABA-C899B787F92A}" type="pres">
      <dgm:prSet presAssocID="{CB315A9A-5001-42EB-8F74-7340321CE8F4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FFF0C2DD-9055-4BAF-B271-B25D5575C868}" type="pres">
      <dgm:prSet presAssocID="{F052CE99-A9EB-4B02-9264-BEB3D10C31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6986764-3B36-4DF3-8833-11AFE73C7D22}" type="presOf" srcId="{129EAB35-0F7E-43F0-AE12-3D827294A1FB}" destId="{F0F26A0E-5912-409C-92F3-4720880E5633}" srcOrd="0" destOrd="0" presId="urn:microsoft.com/office/officeart/2005/8/layout/process5"/>
    <dgm:cxn modelId="{BA3CC88F-9B79-46FE-A12D-E935D0359C58}" srcId="{129EAB35-0F7E-43F0-AE12-3D827294A1FB}" destId="{C7D07B73-395B-4956-ADCE-83CD7DC56BBB}" srcOrd="1" destOrd="0" parTransId="{672168B8-3261-43B8-9ED5-43A518C71A34}" sibTransId="{592A85B6-14EC-47EF-8464-BEF665B17DF5}"/>
    <dgm:cxn modelId="{0E81E475-9DAD-4D19-8C41-9D956058E842}" srcId="{129EAB35-0F7E-43F0-AE12-3D827294A1FB}" destId="{89F826A8-45C2-4EF2-917B-55798768157D}" srcOrd="2" destOrd="0" parTransId="{4F6488A6-EA7A-4E27-BED5-0E10DE977097}" sibTransId="{8A16B9B1-D264-473B-9676-10A7A8420473}"/>
    <dgm:cxn modelId="{4C520FC6-762A-4978-B4CB-DD1A4FA7E46B}" type="presOf" srcId="{70C08452-A548-4D9D-A1AD-27C5A945AE43}" destId="{07CD4DEC-329A-4CE2-8876-AB5828AD3B96}" srcOrd="1" destOrd="0" presId="urn:microsoft.com/office/officeart/2005/8/layout/process5"/>
    <dgm:cxn modelId="{366A5CBC-4011-4842-87E9-9B447E79C3FF}" type="presOf" srcId="{CB315A9A-5001-42EB-8F74-7340321CE8F4}" destId="{204DCEE0-8F05-4B71-9AED-CB54C853E0FD}" srcOrd="0" destOrd="0" presId="urn:microsoft.com/office/officeart/2005/8/layout/process5"/>
    <dgm:cxn modelId="{FF906878-39B8-4166-AA93-62B5405B0BDD}" type="presOf" srcId="{85D5922A-03CA-4D52-B9FB-1EEECBD84D00}" destId="{28C58C1F-291C-4D42-8CE8-9AEA042E14CD}" srcOrd="0" destOrd="0" presId="urn:microsoft.com/office/officeart/2005/8/layout/process5"/>
    <dgm:cxn modelId="{7E40970E-7747-43BC-BBE2-859C4FB4D638}" type="presOf" srcId="{70C08452-A548-4D9D-A1AD-27C5A945AE43}" destId="{5574D4D6-641A-4BB1-A43E-6CDD033415BF}" srcOrd="0" destOrd="0" presId="urn:microsoft.com/office/officeart/2005/8/layout/process5"/>
    <dgm:cxn modelId="{8E15E6EE-409D-4A0F-A7CD-CD3282CC93DF}" srcId="{129EAB35-0F7E-43F0-AE12-3D827294A1FB}" destId="{EA097FDC-CD00-4D8D-8D2A-1C967177AF80}" srcOrd="3" destOrd="0" parTransId="{8008FCB3-7FF8-48FC-878C-9E50E6B97CE4}" sibTransId="{CB315A9A-5001-42EB-8F74-7340321CE8F4}"/>
    <dgm:cxn modelId="{0B15A4B5-3129-483F-AB15-06FE505ACC86}" type="presOf" srcId="{8A16B9B1-D264-473B-9676-10A7A8420473}" destId="{D5203E18-AB7C-41F8-BCA8-1C36D19018AC}" srcOrd="1" destOrd="0" presId="urn:microsoft.com/office/officeart/2005/8/layout/process5"/>
    <dgm:cxn modelId="{CE33F90B-7290-4114-9B0C-41F060A07F24}" type="presOf" srcId="{CB315A9A-5001-42EB-8F74-7340321CE8F4}" destId="{82E38700-FAF1-4970-AABA-C899B787F92A}" srcOrd="1" destOrd="0" presId="urn:microsoft.com/office/officeart/2005/8/layout/process5"/>
    <dgm:cxn modelId="{7455349C-4E10-40DD-AB22-13BB5F5EE831}" type="presOf" srcId="{8A16B9B1-D264-473B-9676-10A7A8420473}" destId="{BD6D71D3-3F06-4964-8D8F-C3BD1D0AABF9}" srcOrd="0" destOrd="0" presId="urn:microsoft.com/office/officeart/2005/8/layout/process5"/>
    <dgm:cxn modelId="{037ED725-A766-4475-8C0C-6526EDCDD2DF}" srcId="{129EAB35-0F7E-43F0-AE12-3D827294A1FB}" destId="{F052CE99-A9EB-4B02-9264-BEB3D10C3167}" srcOrd="4" destOrd="0" parTransId="{BFED07FD-2BA4-41AC-943A-20BD38A183CC}" sibTransId="{AEFC9636-7C78-4308-9703-564AF13595D5}"/>
    <dgm:cxn modelId="{1455AAC5-4A4B-4096-9D14-4C5F5F1EF5DC}" type="presOf" srcId="{C7D07B73-395B-4956-ADCE-83CD7DC56BBB}" destId="{426F4F64-8C1A-4BD3-8028-201E177FD755}" srcOrd="0" destOrd="0" presId="urn:microsoft.com/office/officeart/2005/8/layout/process5"/>
    <dgm:cxn modelId="{49DF5620-C61E-45AC-9AC9-8E8B541331E0}" type="presOf" srcId="{592A85B6-14EC-47EF-8464-BEF665B17DF5}" destId="{A3809A08-07A3-4D84-A342-7CA50ECBA0E0}" srcOrd="0" destOrd="0" presId="urn:microsoft.com/office/officeart/2005/8/layout/process5"/>
    <dgm:cxn modelId="{A2088D91-F627-42CB-A3FA-E20F2C417940}" type="presOf" srcId="{89F826A8-45C2-4EF2-917B-55798768157D}" destId="{B98F5EF5-5EF9-4688-822A-09E9883D3A9B}" srcOrd="0" destOrd="0" presId="urn:microsoft.com/office/officeart/2005/8/layout/process5"/>
    <dgm:cxn modelId="{74E25BB4-7470-42D9-A16A-932D2B304E94}" type="presOf" srcId="{F052CE99-A9EB-4B02-9264-BEB3D10C3167}" destId="{FFF0C2DD-9055-4BAF-B271-B25D5575C868}" srcOrd="0" destOrd="0" presId="urn:microsoft.com/office/officeart/2005/8/layout/process5"/>
    <dgm:cxn modelId="{ED738448-A82D-4152-A7BF-40F6F937906B}" type="presOf" srcId="{592A85B6-14EC-47EF-8464-BEF665B17DF5}" destId="{475240F4-48DB-4204-AAB4-64B1EB9124D3}" srcOrd="1" destOrd="0" presId="urn:microsoft.com/office/officeart/2005/8/layout/process5"/>
    <dgm:cxn modelId="{50B99248-8032-44C6-A171-7144A4038109}" type="presOf" srcId="{EA097FDC-CD00-4D8D-8D2A-1C967177AF80}" destId="{4CE029F8-BD78-438C-B18E-EECB0A1B0BF8}" srcOrd="0" destOrd="0" presId="urn:microsoft.com/office/officeart/2005/8/layout/process5"/>
    <dgm:cxn modelId="{8EA8F322-6CA9-4D2E-BEFE-92C0978961C3}" srcId="{129EAB35-0F7E-43F0-AE12-3D827294A1FB}" destId="{85D5922A-03CA-4D52-B9FB-1EEECBD84D00}" srcOrd="0" destOrd="0" parTransId="{461E012F-B5AA-4F82-B2E6-46450D637887}" sibTransId="{70C08452-A548-4D9D-A1AD-27C5A945AE43}"/>
    <dgm:cxn modelId="{A02CC5B2-0DA8-4BF8-B53D-B46C70ACCBDB}" type="presParOf" srcId="{F0F26A0E-5912-409C-92F3-4720880E5633}" destId="{28C58C1F-291C-4D42-8CE8-9AEA042E14CD}" srcOrd="0" destOrd="0" presId="urn:microsoft.com/office/officeart/2005/8/layout/process5"/>
    <dgm:cxn modelId="{130A5304-654D-4F09-B794-CAFEA26E44FC}" type="presParOf" srcId="{F0F26A0E-5912-409C-92F3-4720880E5633}" destId="{5574D4D6-641A-4BB1-A43E-6CDD033415BF}" srcOrd="1" destOrd="0" presId="urn:microsoft.com/office/officeart/2005/8/layout/process5"/>
    <dgm:cxn modelId="{EA3DD929-2996-487B-A812-F09C4778FAB0}" type="presParOf" srcId="{5574D4D6-641A-4BB1-A43E-6CDD033415BF}" destId="{07CD4DEC-329A-4CE2-8876-AB5828AD3B96}" srcOrd="0" destOrd="0" presId="urn:microsoft.com/office/officeart/2005/8/layout/process5"/>
    <dgm:cxn modelId="{BA97F534-E60A-4C1B-8B88-604F131B0066}" type="presParOf" srcId="{F0F26A0E-5912-409C-92F3-4720880E5633}" destId="{426F4F64-8C1A-4BD3-8028-201E177FD755}" srcOrd="2" destOrd="0" presId="urn:microsoft.com/office/officeart/2005/8/layout/process5"/>
    <dgm:cxn modelId="{75FFE794-6F8E-404C-9117-7981697AD749}" type="presParOf" srcId="{F0F26A0E-5912-409C-92F3-4720880E5633}" destId="{A3809A08-07A3-4D84-A342-7CA50ECBA0E0}" srcOrd="3" destOrd="0" presId="urn:microsoft.com/office/officeart/2005/8/layout/process5"/>
    <dgm:cxn modelId="{AA9EC170-6F02-41DC-9AFF-B046A47AF8BE}" type="presParOf" srcId="{A3809A08-07A3-4D84-A342-7CA50ECBA0E0}" destId="{475240F4-48DB-4204-AAB4-64B1EB9124D3}" srcOrd="0" destOrd="0" presId="urn:microsoft.com/office/officeart/2005/8/layout/process5"/>
    <dgm:cxn modelId="{BBDA9B36-65C9-4AAB-AAAF-EFBB51E4EFE7}" type="presParOf" srcId="{F0F26A0E-5912-409C-92F3-4720880E5633}" destId="{B98F5EF5-5EF9-4688-822A-09E9883D3A9B}" srcOrd="4" destOrd="0" presId="urn:microsoft.com/office/officeart/2005/8/layout/process5"/>
    <dgm:cxn modelId="{E4AF8AB8-9C89-4E2A-B55D-3EFC3CAD6B8F}" type="presParOf" srcId="{F0F26A0E-5912-409C-92F3-4720880E5633}" destId="{BD6D71D3-3F06-4964-8D8F-C3BD1D0AABF9}" srcOrd="5" destOrd="0" presId="urn:microsoft.com/office/officeart/2005/8/layout/process5"/>
    <dgm:cxn modelId="{018A3A8D-4B16-46D3-B9CB-A8D7FFC13BA5}" type="presParOf" srcId="{BD6D71D3-3F06-4964-8D8F-C3BD1D0AABF9}" destId="{D5203E18-AB7C-41F8-BCA8-1C36D19018AC}" srcOrd="0" destOrd="0" presId="urn:microsoft.com/office/officeart/2005/8/layout/process5"/>
    <dgm:cxn modelId="{FC131237-F10C-4468-88FA-D1E93330DEF1}" type="presParOf" srcId="{F0F26A0E-5912-409C-92F3-4720880E5633}" destId="{4CE029F8-BD78-438C-B18E-EECB0A1B0BF8}" srcOrd="6" destOrd="0" presId="urn:microsoft.com/office/officeart/2005/8/layout/process5"/>
    <dgm:cxn modelId="{059992A2-C76E-47BA-8914-68D1954C3A39}" type="presParOf" srcId="{F0F26A0E-5912-409C-92F3-4720880E5633}" destId="{204DCEE0-8F05-4B71-9AED-CB54C853E0FD}" srcOrd="7" destOrd="0" presId="urn:microsoft.com/office/officeart/2005/8/layout/process5"/>
    <dgm:cxn modelId="{68BA531D-4CD6-4F2B-BFBA-098DA715D9C7}" type="presParOf" srcId="{204DCEE0-8F05-4B71-9AED-CB54C853E0FD}" destId="{82E38700-FAF1-4970-AABA-C899B787F92A}" srcOrd="0" destOrd="0" presId="urn:microsoft.com/office/officeart/2005/8/layout/process5"/>
    <dgm:cxn modelId="{1211935C-CF5B-4502-8897-92D174C89321}" type="presParOf" srcId="{F0F26A0E-5912-409C-92F3-4720880E5633}" destId="{FFF0C2DD-9055-4BAF-B271-B25D5575C86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EAB35-0F7E-43F0-AE12-3D827294A1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5922A-03CA-4D52-B9FB-1EEECBD84D00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461E012F-B5AA-4F82-B2E6-46450D637887}" type="parTrans" cxnId="{8EA8F322-6CA9-4D2E-BEFE-92C0978961C3}">
      <dgm:prSet/>
      <dgm:spPr/>
      <dgm:t>
        <a:bodyPr/>
        <a:lstStyle/>
        <a:p>
          <a:endParaRPr lang="en-US"/>
        </a:p>
      </dgm:t>
    </dgm:pt>
    <dgm:pt modelId="{70C08452-A548-4D9D-A1AD-27C5A945AE43}" type="sibTrans" cxnId="{8EA8F322-6CA9-4D2E-BEFE-92C0978961C3}">
      <dgm:prSet/>
      <dgm:spPr/>
      <dgm:t>
        <a:bodyPr/>
        <a:lstStyle/>
        <a:p>
          <a:endParaRPr lang="en-US"/>
        </a:p>
      </dgm:t>
    </dgm:pt>
    <dgm:pt modelId="{C7D07B73-395B-4956-ADCE-83CD7DC56BBB}">
      <dgm:prSet phldrT="[Text]"/>
      <dgm:spPr/>
      <dgm:t>
        <a:bodyPr/>
        <a:lstStyle/>
        <a:p>
          <a:r>
            <a:rPr lang="en-US" dirty="0"/>
            <a:t>SW vs HW</a:t>
          </a:r>
        </a:p>
      </dgm:t>
    </dgm:pt>
    <dgm:pt modelId="{672168B8-3261-43B8-9ED5-43A518C71A34}" type="parTrans" cxnId="{BA3CC88F-9B79-46FE-A12D-E935D0359C58}">
      <dgm:prSet/>
      <dgm:spPr/>
      <dgm:t>
        <a:bodyPr/>
        <a:lstStyle/>
        <a:p>
          <a:endParaRPr lang="en-US"/>
        </a:p>
      </dgm:t>
    </dgm:pt>
    <dgm:pt modelId="{592A85B6-14EC-47EF-8464-BEF665B17DF5}" type="sibTrans" cxnId="{BA3CC88F-9B79-46FE-A12D-E935D0359C58}">
      <dgm:prSet/>
      <dgm:spPr/>
      <dgm:t>
        <a:bodyPr/>
        <a:lstStyle/>
        <a:p>
          <a:endParaRPr lang="en-US"/>
        </a:p>
      </dgm:t>
    </dgm:pt>
    <dgm:pt modelId="{F052CE99-A9EB-4B02-9264-BEB3D10C3167}">
      <dgm:prSet phldrT="[Text]"/>
      <dgm:spPr/>
      <dgm:t>
        <a:bodyPr/>
        <a:lstStyle/>
        <a:p>
          <a:r>
            <a:rPr lang="en-US" dirty="0"/>
            <a:t>STPA</a:t>
          </a:r>
        </a:p>
      </dgm:t>
    </dgm:pt>
    <dgm:pt modelId="{BFED07FD-2BA4-41AC-943A-20BD38A183CC}" type="parTrans" cxnId="{037ED725-A766-4475-8C0C-6526EDCDD2DF}">
      <dgm:prSet/>
      <dgm:spPr/>
      <dgm:t>
        <a:bodyPr/>
        <a:lstStyle/>
        <a:p>
          <a:endParaRPr lang="en-US"/>
        </a:p>
      </dgm:t>
    </dgm:pt>
    <dgm:pt modelId="{AEFC9636-7C78-4308-9703-564AF13595D5}" type="sibTrans" cxnId="{037ED725-A766-4475-8C0C-6526EDCDD2DF}">
      <dgm:prSet/>
      <dgm:spPr/>
      <dgm:t>
        <a:bodyPr/>
        <a:lstStyle/>
        <a:p>
          <a:endParaRPr lang="en-US"/>
        </a:p>
      </dgm:t>
    </dgm:pt>
    <dgm:pt modelId="{9E745853-09E7-457D-ADD2-820BD442C597}">
      <dgm:prSet/>
      <dgm:spPr/>
      <dgm:t>
        <a:bodyPr/>
        <a:lstStyle/>
        <a:p>
          <a:r>
            <a:rPr lang="en-US" dirty="0" smtClean="0"/>
            <a:t>CAST</a:t>
          </a:r>
          <a:endParaRPr lang="en-US" dirty="0"/>
        </a:p>
      </dgm:t>
    </dgm:pt>
    <dgm:pt modelId="{01A6CC91-1ECB-4668-BF2B-84BF2B83D8DD}" type="parTrans" cxnId="{34B6EDC9-7B3A-44CC-B89A-C64921B08379}">
      <dgm:prSet/>
      <dgm:spPr/>
      <dgm:t>
        <a:bodyPr/>
        <a:lstStyle/>
        <a:p>
          <a:endParaRPr lang="en-US"/>
        </a:p>
      </dgm:t>
    </dgm:pt>
    <dgm:pt modelId="{3E7081B3-264E-4309-9B6C-D093848332D9}" type="sibTrans" cxnId="{34B6EDC9-7B3A-44CC-B89A-C64921B08379}">
      <dgm:prSet/>
      <dgm:spPr/>
      <dgm:t>
        <a:bodyPr/>
        <a:lstStyle/>
        <a:p>
          <a:endParaRPr lang="en-US"/>
        </a:p>
      </dgm:t>
    </dgm:pt>
    <dgm:pt modelId="{EA097FDC-CD00-4D8D-8D2A-1C967177AF80}">
      <dgm:prSet/>
      <dgm:spPr/>
      <dgm:t>
        <a:bodyPr/>
        <a:lstStyle/>
        <a:p>
          <a:r>
            <a:rPr lang="en-US" dirty="0"/>
            <a:t>Design for Safety</a:t>
          </a:r>
        </a:p>
      </dgm:t>
    </dgm:pt>
    <dgm:pt modelId="{8008FCB3-7FF8-48FC-878C-9E50E6B97CE4}" type="parTrans" cxnId="{8E15E6EE-409D-4A0F-A7CD-CD3282CC93DF}">
      <dgm:prSet/>
      <dgm:spPr/>
      <dgm:t>
        <a:bodyPr/>
        <a:lstStyle/>
        <a:p>
          <a:endParaRPr lang="en-US"/>
        </a:p>
      </dgm:t>
    </dgm:pt>
    <dgm:pt modelId="{CB315A9A-5001-42EB-8F74-7340321CE8F4}" type="sibTrans" cxnId="{8E15E6EE-409D-4A0F-A7CD-CD3282CC93DF}">
      <dgm:prSet/>
      <dgm:spPr/>
      <dgm:t>
        <a:bodyPr/>
        <a:lstStyle/>
        <a:p>
          <a:endParaRPr lang="en-US"/>
        </a:p>
      </dgm:t>
    </dgm:pt>
    <dgm:pt modelId="{D93D9A2B-3F7C-4EA0-9873-BDDFF7B98D40}">
      <dgm:prSet phldrT="[Text]"/>
      <dgm:spPr/>
      <dgm:t>
        <a:bodyPr/>
        <a:lstStyle/>
        <a:p>
          <a:r>
            <a:rPr lang="en-US" dirty="0"/>
            <a:t>Newspaper</a:t>
          </a:r>
        </a:p>
      </dgm:t>
    </dgm:pt>
    <dgm:pt modelId="{ABDC334A-FF65-4004-B3D8-840051551C2D}" type="parTrans" cxnId="{071129A4-CE5C-46CA-91B8-367A5FEC5E9A}">
      <dgm:prSet/>
      <dgm:spPr/>
      <dgm:t>
        <a:bodyPr/>
        <a:lstStyle/>
        <a:p>
          <a:endParaRPr lang="en-US"/>
        </a:p>
      </dgm:t>
    </dgm:pt>
    <dgm:pt modelId="{4179B201-6975-4608-A942-8DE0F246B1BA}" type="sibTrans" cxnId="{071129A4-CE5C-46CA-91B8-367A5FEC5E9A}">
      <dgm:prSet/>
      <dgm:spPr/>
      <dgm:t>
        <a:bodyPr/>
        <a:lstStyle/>
        <a:p>
          <a:endParaRPr lang="en-US"/>
        </a:p>
      </dgm:t>
    </dgm:pt>
    <dgm:pt modelId="{F0F26A0E-5912-409C-92F3-4720880E5633}" type="pres">
      <dgm:prSet presAssocID="{129EAB35-0F7E-43F0-AE12-3D827294A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C58C1F-291C-4D42-8CE8-9AEA042E14CD}" type="pres">
      <dgm:prSet presAssocID="{85D5922A-03CA-4D52-B9FB-1EEECBD84D0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4D4D6-641A-4BB1-A43E-6CDD033415BF}" type="pres">
      <dgm:prSet presAssocID="{70C08452-A548-4D9D-A1AD-27C5A945AE43}" presName="sibTrans" presStyleLbl="sibTrans2D1" presStyleIdx="0" presStyleCnt="5"/>
      <dgm:spPr/>
      <dgm:t>
        <a:bodyPr/>
        <a:lstStyle/>
        <a:p>
          <a:endParaRPr lang="de-DE"/>
        </a:p>
      </dgm:t>
    </dgm:pt>
    <dgm:pt modelId="{07CD4DEC-329A-4CE2-8876-AB5828AD3B96}" type="pres">
      <dgm:prSet presAssocID="{70C08452-A548-4D9D-A1AD-27C5A945AE43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426F4F64-8C1A-4BD3-8028-201E177FD755}" type="pres">
      <dgm:prSet presAssocID="{C7D07B73-395B-4956-ADCE-83CD7DC56B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09A08-07A3-4D84-A342-7CA50ECBA0E0}" type="pres">
      <dgm:prSet presAssocID="{592A85B6-14EC-47EF-8464-BEF665B17DF5}" presName="sibTrans" presStyleLbl="sibTrans2D1" presStyleIdx="1" presStyleCnt="5"/>
      <dgm:spPr/>
      <dgm:t>
        <a:bodyPr/>
        <a:lstStyle/>
        <a:p>
          <a:endParaRPr lang="de-DE"/>
        </a:p>
      </dgm:t>
    </dgm:pt>
    <dgm:pt modelId="{475240F4-48DB-4204-AAB4-64B1EB9124D3}" type="pres">
      <dgm:prSet presAssocID="{592A85B6-14EC-47EF-8464-BEF665B17DF5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4486578F-639C-46BB-8300-896A3777FCFD}" type="pres">
      <dgm:prSet presAssocID="{D93D9A2B-3F7C-4EA0-9873-BDDFF7B98D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2D30D1-6DC8-4C39-B96F-EBB48A8EFB30}" type="pres">
      <dgm:prSet presAssocID="{4179B201-6975-4608-A942-8DE0F246B1BA}" presName="sibTrans" presStyleLbl="sibTrans2D1" presStyleIdx="2" presStyleCnt="5"/>
      <dgm:spPr/>
      <dgm:t>
        <a:bodyPr/>
        <a:lstStyle/>
        <a:p>
          <a:endParaRPr lang="de-DE"/>
        </a:p>
      </dgm:t>
    </dgm:pt>
    <dgm:pt modelId="{FEED8F02-8B8D-4D52-96BE-87B81F73E845}" type="pres">
      <dgm:prSet presAssocID="{4179B201-6975-4608-A942-8DE0F246B1BA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D4ADEBE6-3EE0-44A1-BC92-FA6B41136543}" type="pres">
      <dgm:prSet presAssocID="{9E745853-09E7-457D-ADD2-820BD442C59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45686D-B699-42BF-92CA-E7770AEC0664}" type="pres">
      <dgm:prSet presAssocID="{3E7081B3-264E-4309-9B6C-D093848332D9}" presName="sibTrans" presStyleLbl="sibTrans2D1" presStyleIdx="3" presStyleCnt="5"/>
      <dgm:spPr/>
      <dgm:t>
        <a:bodyPr/>
        <a:lstStyle/>
        <a:p>
          <a:endParaRPr lang="de-DE"/>
        </a:p>
      </dgm:t>
    </dgm:pt>
    <dgm:pt modelId="{87CA08E7-840C-417A-92E6-21BEBE623CB1}" type="pres">
      <dgm:prSet presAssocID="{3E7081B3-264E-4309-9B6C-D093848332D9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4CE029F8-BD78-438C-B18E-EECB0A1B0BF8}" type="pres">
      <dgm:prSet presAssocID="{EA097FDC-CD00-4D8D-8D2A-1C967177AF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DCEE0-8F05-4B71-9AED-CB54C853E0FD}" type="pres">
      <dgm:prSet presAssocID="{CB315A9A-5001-42EB-8F74-7340321CE8F4}" presName="sibTrans" presStyleLbl="sibTrans2D1" presStyleIdx="4" presStyleCnt="5"/>
      <dgm:spPr/>
      <dgm:t>
        <a:bodyPr/>
        <a:lstStyle/>
        <a:p>
          <a:endParaRPr lang="de-DE"/>
        </a:p>
      </dgm:t>
    </dgm:pt>
    <dgm:pt modelId="{82E38700-FAF1-4970-AABA-C899B787F92A}" type="pres">
      <dgm:prSet presAssocID="{CB315A9A-5001-42EB-8F74-7340321CE8F4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FFF0C2DD-9055-4BAF-B271-B25D5575C868}" type="pres">
      <dgm:prSet presAssocID="{F052CE99-A9EB-4B02-9264-BEB3D10C31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3CC88F-9B79-46FE-A12D-E935D0359C58}" srcId="{129EAB35-0F7E-43F0-AE12-3D827294A1FB}" destId="{C7D07B73-395B-4956-ADCE-83CD7DC56BBB}" srcOrd="1" destOrd="0" parTransId="{672168B8-3261-43B8-9ED5-43A518C71A34}" sibTransId="{592A85B6-14EC-47EF-8464-BEF665B17DF5}"/>
    <dgm:cxn modelId="{037ED725-A766-4475-8C0C-6526EDCDD2DF}" srcId="{129EAB35-0F7E-43F0-AE12-3D827294A1FB}" destId="{F052CE99-A9EB-4B02-9264-BEB3D10C3167}" srcOrd="5" destOrd="0" parTransId="{BFED07FD-2BA4-41AC-943A-20BD38A183CC}" sibTransId="{AEFC9636-7C78-4308-9703-564AF13595D5}"/>
    <dgm:cxn modelId="{CE33F90B-7290-4114-9B0C-41F060A07F24}" type="presOf" srcId="{CB315A9A-5001-42EB-8F74-7340321CE8F4}" destId="{82E38700-FAF1-4970-AABA-C899B787F92A}" srcOrd="1" destOrd="0" presId="urn:microsoft.com/office/officeart/2005/8/layout/process5"/>
    <dgm:cxn modelId="{ED738448-A82D-4152-A7BF-40F6F937906B}" type="presOf" srcId="{592A85B6-14EC-47EF-8464-BEF665B17DF5}" destId="{475240F4-48DB-4204-AAB4-64B1EB9124D3}" srcOrd="1" destOrd="0" presId="urn:microsoft.com/office/officeart/2005/8/layout/process5"/>
    <dgm:cxn modelId="{071129A4-CE5C-46CA-91B8-367A5FEC5E9A}" srcId="{129EAB35-0F7E-43F0-AE12-3D827294A1FB}" destId="{D93D9A2B-3F7C-4EA0-9873-BDDFF7B98D40}" srcOrd="2" destOrd="0" parTransId="{ABDC334A-FF65-4004-B3D8-840051551C2D}" sibTransId="{4179B201-6975-4608-A942-8DE0F246B1BA}"/>
    <dgm:cxn modelId="{50B99248-8032-44C6-A171-7144A4038109}" type="presOf" srcId="{EA097FDC-CD00-4D8D-8D2A-1C967177AF80}" destId="{4CE029F8-BD78-438C-B18E-EECB0A1B0BF8}" srcOrd="0" destOrd="0" presId="urn:microsoft.com/office/officeart/2005/8/layout/process5"/>
    <dgm:cxn modelId="{8E15E6EE-409D-4A0F-A7CD-CD3282CC93DF}" srcId="{129EAB35-0F7E-43F0-AE12-3D827294A1FB}" destId="{EA097FDC-CD00-4D8D-8D2A-1C967177AF80}" srcOrd="4" destOrd="0" parTransId="{8008FCB3-7FF8-48FC-878C-9E50E6B97CE4}" sibTransId="{CB315A9A-5001-42EB-8F74-7340321CE8F4}"/>
    <dgm:cxn modelId="{4C520FC6-762A-4978-B4CB-DD1A4FA7E46B}" type="presOf" srcId="{70C08452-A548-4D9D-A1AD-27C5A945AE43}" destId="{07CD4DEC-329A-4CE2-8876-AB5828AD3B96}" srcOrd="1" destOrd="0" presId="urn:microsoft.com/office/officeart/2005/8/layout/process5"/>
    <dgm:cxn modelId="{74E25BB4-7470-42D9-A16A-932D2B304E94}" type="presOf" srcId="{F052CE99-A9EB-4B02-9264-BEB3D10C3167}" destId="{FFF0C2DD-9055-4BAF-B271-B25D5575C868}" srcOrd="0" destOrd="0" presId="urn:microsoft.com/office/officeart/2005/8/layout/process5"/>
    <dgm:cxn modelId="{4B391A0D-EF4F-45FA-98FD-0689DE118C4E}" type="presOf" srcId="{3E7081B3-264E-4309-9B6C-D093848332D9}" destId="{87CA08E7-840C-417A-92E6-21BEBE623CB1}" srcOrd="1" destOrd="0" presId="urn:microsoft.com/office/officeart/2005/8/layout/process5"/>
    <dgm:cxn modelId="{C7F84EDE-DFA3-4188-B573-FF00E6E50D48}" type="presOf" srcId="{4179B201-6975-4608-A942-8DE0F246B1BA}" destId="{722D30D1-6DC8-4C39-B96F-EBB48A8EFB30}" srcOrd="0" destOrd="0" presId="urn:microsoft.com/office/officeart/2005/8/layout/process5"/>
    <dgm:cxn modelId="{8EA8F322-6CA9-4D2E-BEFE-92C0978961C3}" srcId="{129EAB35-0F7E-43F0-AE12-3D827294A1FB}" destId="{85D5922A-03CA-4D52-B9FB-1EEECBD84D00}" srcOrd="0" destOrd="0" parTransId="{461E012F-B5AA-4F82-B2E6-46450D637887}" sibTransId="{70C08452-A548-4D9D-A1AD-27C5A945AE43}"/>
    <dgm:cxn modelId="{CC960451-121D-42CB-B18B-79CE6B550F44}" type="presOf" srcId="{D93D9A2B-3F7C-4EA0-9873-BDDFF7B98D40}" destId="{4486578F-639C-46BB-8300-896A3777FCFD}" srcOrd="0" destOrd="0" presId="urn:microsoft.com/office/officeart/2005/8/layout/process5"/>
    <dgm:cxn modelId="{67658B55-7601-456B-976D-B8F14C1DC0D8}" type="presOf" srcId="{9E745853-09E7-457D-ADD2-820BD442C597}" destId="{D4ADEBE6-3EE0-44A1-BC92-FA6B41136543}" srcOrd="0" destOrd="0" presId="urn:microsoft.com/office/officeart/2005/8/layout/process5"/>
    <dgm:cxn modelId="{7E40970E-7747-43BC-BBE2-859C4FB4D638}" type="presOf" srcId="{70C08452-A548-4D9D-A1AD-27C5A945AE43}" destId="{5574D4D6-641A-4BB1-A43E-6CDD033415BF}" srcOrd="0" destOrd="0" presId="urn:microsoft.com/office/officeart/2005/8/layout/process5"/>
    <dgm:cxn modelId="{1455AAC5-4A4B-4096-9D14-4C5F5F1EF5DC}" type="presOf" srcId="{C7D07B73-395B-4956-ADCE-83CD7DC56BBB}" destId="{426F4F64-8C1A-4BD3-8028-201E177FD755}" srcOrd="0" destOrd="0" presId="urn:microsoft.com/office/officeart/2005/8/layout/process5"/>
    <dgm:cxn modelId="{FF906878-39B8-4166-AA93-62B5405B0BDD}" type="presOf" srcId="{85D5922A-03CA-4D52-B9FB-1EEECBD84D00}" destId="{28C58C1F-291C-4D42-8CE8-9AEA042E14CD}" srcOrd="0" destOrd="0" presId="urn:microsoft.com/office/officeart/2005/8/layout/process5"/>
    <dgm:cxn modelId="{366A5CBC-4011-4842-87E9-9B447E79C3FF}" type="presOf" srcId="{CB315A9A-5001-42EB-8F74-7340321CE8F4}" destId="{204DCEE0-8F05-4B71-9AED-CB54C853E0FD}" srcOrd="0" destOrd="0" presId="urn:microsoft.com/office/officeart/2005/8/layout/process5"/>
    <dgm:cxn modelId="{49DF5620-C61E-45AC-9AC9-8E8B541331E0}" type="presOf" srcId="{592A85B6-14EC-47EF-8464-BEF665B17DF5}" destId="{A3809A08-07A3-4D84-A342-7CA50ECBA0E0}" srcOrd="0" destOrd="0" presId="urn:microsoft.com/office/officeart/2005/8/layout/process5"/>
    <dgm:cxn modelId="{34B6EDC9-7B3A-44CC-B89A-C64921B08379}" srcId="{129EAB35-0F7E-43F0-AE12-3D827294A1FB}" destId="{9E745853-09E7-457D-ADD2-820BD442C597}" srcOrd="3" destOrd="0" parTransId="{01A6CC91-1ECB-4668-BF2B-84BF2B83D8DD}" sibTransId="{3E7081B3-264E-4309-9B6C-D093848332D9}"/>
    <dgm:cxn modelId="{7F37B728-39A4-4DE2-A64E-720A3456044A}" type="presOf" srcId="{4179B201-6975-4608-A942-8DE0F246B1BA}" destId="{FEED8F02-8B8D-4D52-96BE-87B81F73E845}" srcOrd="1" destOrd="0" presId="urn:microsoft.com/office/officeart/2005/8/layout/process5"/>
    <dgm:cxn modelId="{F6986764-3B36-4DF3-8833-11AFE73C7D22}" type="presOf" srcId="{129EAB35-0F7E-43F0-AE12-3D827294A1FB}" destId="{F0F26A0E-5912-409C-92F3-4720880E5633}" srcOrd="0" destOrd="0" presId="urn:microsoft.com/office/officeart/2005/8/layout/process5"/>
    <dgm:cxn modelId="{AF35CEB2-E34C-4B41-9A93-9F626FA3D14A}" type="presOf" srcId="{3E7081B3-264E-4309-9B6C-D093848332D9}" destId="{EE45686D-B699-42BF-92CA-E7770AEC0664}" srcOrd="0" destOrd="0" presId="urn:microsoft.com/office/officeart/2005/8/layout/process5"/>
    <dgm:cxn modelId="{A02CC5B2-0DA8-4BF8-B53D-B46C70ACCBDB}" type="presParOf" srcId="{F0F26A0E-5912-409C-92F3-4720880E5633}" destId="{28C58C1F-291C-4D42-8CE8-9AEA042E14CD}" srcOrd="0" destOrd="0" presId="urn:microsoft.com/office/officeart/2005/8/layout/process5"/>
    <dgm:cxn modelId="{130A5304-654D-4F09-B794-CAFEA26E44FC}" type="presParOf" srcId="{F0F26A0E-5912-409C-92F3-4720880E5633}" destId="{5574D4D6-641A-4BB1-A43E-6CDD033415BF}" srcOrd="1" destOrd="0" presId="urn:microsoft.com/office/officeart/2005/8/layout/process5"/>
    <dgm:cxn modelId="{EA3DD929-2996-487B-A812-F09C4778FAB0}" type="presParOf" srcId="{5574D4D6-641A-4BB1-A43E-6CDD033415BF}" destId="{07CD4DEC-329A-4CE2-8876-AB5828AD3B96}" srcOrd="0" destOrd="0" presId="urn:microsoft.com/office/officeart/2005/8/layout/process5"/>
    <dgm:cxn modelId="{BA97F534-E60A-4C1B-8B88-604F131B0066}" type="presParOf" srcId="{F0F26A0E-5912-409C-92F3-4720880E5633}" destId="{426F4F64-8C1A-4BD3-8028-201E177FD755}" srcOrd="2" destOrd="0" presId="urn:microsoft.com/office/officeart/2005/8/layout/process5"/>
    <dgm:cxn modelId="{75FFE794-6F8E-404C-9117-7981697AD749}" type="presParOf" srcId="{F0F26A0E-5912-409C-92F3-4720880E5633}" destId="{A3809A08-07A3-4D84-A342-7CA50ECBA0E0}" srcOrd="3" destOrd="0" presId="urn:microsoft.com/office/officeart/2005/8/layout/process5"/>
    <dgm:cxn modelId="{AA9EC170-6F02-41DC-9AFF-B046A47AF8BE}" type="presParOf" srcId="{A3809A08-07A3-4D84-A342-7CA50ECBA0E0}" destId="{475240F4-48DB-4204-AAB4-64B1EB9124D3}" srcOrd="0" destOrd="0" presId="urn:microsoft.com/office/officeart/2005/8/layout/process5"/>
    <dgm:cxn modelId="{0AAC5105-9A41-419A-8FF9-10CF4BFB9C9C}" type="presParOf" srcId="{F0F26A0E-5912-409C-92F3-4720880E5633}" destId="{4486578F-639C-46BB-8300-896A3777FCFD}" srcOrd="4" destOrd="0" presId="urn:microsoft.com/office/officeart/2005/8/layout/process5"/>
    <dgm:cxn modelId="{1F879D0E-2653-4F13-B744-305EE555AAA9}" type="presParOf" srcId="{F0F26A0E-5912-409C-92F3-4720880E5633}" destId="{722D30D1-6DC8-4C39-B96F-EBB48A8EFB30}" srcOrd="5" destOrd="0" presId="urn:microsoft.com/office/officeart/2005/8/layout/process5"/>
    <dgm:cxn modelId="{45CE58CE-57A5-4758-AAA4-2A8CD1D4BB77}" type="presParOf" srcId="{722D30D1-6DC8-4C39-B96F-EBB48A8EFB30}" destId="{FEED8F02-8B8D-4D52-96BE-87B81F73E845}" srcOrd="0" destOrd="0" presId="urn:microsoft.com/office/officeart/2005/8/layout/process5"/>
    <dgm:cxn modelId="{136ECA3A-7093-4654-9EE4-53E4FC338CD1}" type="presParOf" srcId="{F0F26A0E-5912-409C-92F3-4720880E5633}" destId="{D4ADEBE6-3EE0-44A1-BC92-FA6B41136543}" srcOrd="6" destOrd="0" presId="urn:microsoft.com/office/officeart/2005/8/layout/process5"/>
    <dgm:cxn modelId="{876FB713-6D41-429C-BE5A-75463402C25C}" type="presParOf" srcId="{F0F26A0E-5912-409C-92F3-4720880E5633}" destId="{EE45686D-B699-42BF-92CA-E7770AEC0664}" srcOrd="7" destOrd="0" presId="urn:microsoft.com/office/officeart/2005/8/layout/process5"/>
    <dgm:cxn modelId="{D474941D-01E0-4019-B0AE-74EEEFCAE97E}" type="presParOf" srcId="{EE45686D-B699-42BF-92CA-E7770AEC0664}" destId="{87CA08E7-840C-417A-92E6-21BEBE623CB1}" srcOrd="0" destOrd="0" presId="urn:microsoft.com/office/officeart/2005/8/layout/process5"/>
    <dgm:cxn modelId="{FC131237-F10C-4468-88FA-D1E93330DEF1}" type="presParOf" srcId="{F0F26A0E-5912-409C-92F3-4720880E5633}" destId="{4CE029F8-BD78-438C-B18E-EECB0A1B0BF8}" srcOrd="8" destOrd="0" presId="urn:microsoft.com/office/officeart/2005/8/layout/process5"/>
    <dgm:cxn modelId="{059992A2-C76E-47BA-8914-68D1954C3A39}" type="presParOf" srcId="{F0F26A0E-5912-409C-92F3-4720880E5633}" destId="{204DCEE0-8F05-4B71-9AED-CB54C853E0FD}" srcOrd="9" destOrd="0" presId="urn:microsoft.com/office/officeart/2005/8/layout/process5"/>
    <dgm:cxn modelId="{68BA531D-4CD6-4F2B-BFBA-098DA715D9C7}" type="presParOf" srcId="{204DCEE0-8F05-4B71-9AED-CB54C853E0FD}" destId="{82E38700-FAF1-4970-AABA-C899B787F92A}" srcOrd="0" destOrd="0" presId="urn:microsoft.com/office/officeart/2005/8/layout/process5"/>
    <dgm:cxn modelId="{1211935C-CF5B-4502-8897-92D174C89321}" type="presParOf" srcId="{F0F26A0E-5912-409C-92F3-4720880E5633}" destId="{FFF0C2DD-9055-4BAF-B271-B25D5575C86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EAB35-0F7E-43F0-AE12-3D827294A1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5922A-03CA-4D52-B9FB-1EEECBD84D00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461E012F-B5AA-4F82-B2E6-46450D637887}" type="parTrans" cxnId="{8EA8F322-6CA9-4D2E-BEFE-92C0978961C3}">
      <dgm:prSet/>
      <dgm:spPr/>
      <dgm:t>
        <a:bodyPr/>
        <a:lstStyle/>
        <a:p>
          <a:endParaRPr lang="en-US"/>
        </a:p>
      </dgm:t>
    </dgm:pt>
    <dgm:pt modelId="{70C08452-A548-4D9D-A1AD-27C5A945AE43}" type="sibTrans" cxnId="{8EA8F322-6CA9-4D2E-BEFE-92C0978961C3}">
      <dgm:prSet/>
      <dgm:spPr/>
      <dgm:t>
        <a:bodyPr/>
        <a:lstStyle/>
        <a:p>
          <a:endParaRPr lang="en-US"/>
        </a:p>
      </dgm:t>
    </dgm:pt>
    <dgm:pt modelId="{C7D07B73-395B-4956-ADCE-83CD7DC56BBB}">
      <dgm:prSet phldrT="[Text]"/>
      <dgm:spPr/>
      <dgm:t>
        <a:bodyPr/>
        <a:lstStyle/>
        <a:p>
          <a:r>
            <a:rPr lang="en-US" dirty="0"/>
            <a:t>SW vs HW</a:t>
          </a:r>
        </a:p>
      </dgm:t>
    </dgm:pt>
    <dgm:pt modelId="{672168B8-3261-43B8-9ED5-43A518C71A34}" type="parTrans" cxnId="{BA3CC88F-9B79-46FE-A12D-E935D0359C58}">
      <dgm:prSet/>
      <dgm:spPr/>
      <dgm:t>
        <a:bodyPr/>
        <a:lstStyle/>
        <a:p>
          <a:endParaRPr lang="en-US"/>
        </a:p>
      </dgm:t>
    </dgm:pt>
    <dgm:pt modelId="{592A85B6-14EC-47EF-8464-BEF665B17DF5}" type="sibTrans" cxnId="{BA3CC88F-9B79-46FE-A12D-E935D0359C58}">
      <dgm:prSet/>
      <dgm:spPr/>
      <dgm:t>
        <a:bodyPr/>
        <a:lstStyle/>
        <a:p>
          <a:endParaRPr lang="en-US"/>
        </a:p>
      </dgm:t>
    </dgm:pt>
    <dgm:pt modelId="{89F826A8-45C2-4EF2-917B-55798768157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CAST</a:t>
          </a:r>
        </a:p>
      </dgm:t>
    </dgm:pt>
    <dgm:pt modelId="{4F6488A6-EA7A-4E27-BED5-0E10DE977097}" type="parTrans" cxnId="{0E81E475-9DAD-4D19-8C41-9D956058E842}">
      <dgm:prSet/>
      <dgm:spPr/>
      <dgm:t>
        <a:bodyPr/>
        <a:lstStyle/>
        <a:p>
          <a:endParaRPr lang="en-US"/>
        </a:p>
      </dgm:t>
    </dgm:pt>
    <dgm:pt modelId="{8A16B9B1-D264-473B-9676-10A7A8420473}" type="sibTrans" cxnId="{0E81E475-9DAD-4D19-8C41-9D956058E842}">
      <dgm:prSet/>
      <dgm:spPr/>
      <dgm:t>
        <a:bodyPr/>
        <a:lstStyle/>
        <a:p>
          <a:endParaRPr lang="en-US"/>
        </a:p>
      </dgm:t>
    </dgm:pt>
    <dgm:pt modelId="{F052CE99-A9EB-4B02-9264-BEB3D10C316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STPA</a:t>
          </a:r>
        </a:p>
      </dgm:t>
    </dgm:pt>
    <dgm:pt modelId="{BFED07FD-2BA4-41AC-943A-20BD38A183CC}" type="parTrans" cxnId="{037ED725-A766-4475-8C0C-6526EDCDD2DF}">
      <dgm:prSet/>
      <dgm:spPr/>
      <dgm:t>
        <a:bodyPr/>
        <a:lstStyle/>
        <a:p>
          <a:endParaRPr lang="en-US"/>
        </a:p>
      </dgm:t>
    </dgm:pt>
    <dgm:pt modelId="{AEFC9636-7C78-4308-9703-564AF13595D5}" type="sibTrans" cxnId="{037ED725-A766-4475-8C0C-6526EDCDD2DF}">
      <dgm:prSet/>
      <dgm:spPr/>
      <dgm:t>
        <a:bodyPr/>
        <a:lstStyle/>
        <a:p>
          <a:endParaRPr lang="en-US"/>
        </a:p>
      </dgm:t>
    </dgm:pt>
    <dgm:pt modelId="{EA097FDC-CD00-4D8D-8D2A-1C967177AF80}">
      <dgm:prSet/>
      <dgm:spPr/>
      <dgm:t>
        <a:bodyPr/>
        <a:lstStyle/>
        <a:p>
          <a:r>
            <a:rPr lang="en-US" dirty="0"/>
            <a:t>Design for Safety</a:t>
          </a:r>
        </a:p>
      </dgm:t>
    </dgm:pt>
    <dgm:pt modelId="{8008FCB3-7FF8-48FC-878C-9E50E6B97CE4}" type="parTrans" cxnId="{8E15E6EE-409D-4A0F-A7CD-CD3282CC93DF}">
      <dgm:prSet/>
      <dgm:spPr/>
      <dgm:t>
        <a:bodyPr/>
        <a:lstStyle/>
        <a:p>
          <a:endParaRPr lang="en-US"/>
        </a:p>
      </dgm:t>
    </dgm:pt>
    <dgm:pt modelId="{CB315A9A-5001-42EB-8F74-7340321CE8F4}" type="sibTrans" cxnId="{8E15E6EE-409D-4A0F-A7CD-CD3282CC93DF}">
      <dgm:prSet/>
      <dgm:spPr/>
      <dgm:t>
        <a:bodyPr/>
        <a:lstStyle/>
        <a:p>
          <a:endParaRPr lang="en-US"/>
        </a:p>
      </dgm:t>
    </dgm:pt>
    <dgm:pt modelId="{B62635F8-0C4E-4692-B1F0-BAEDD8B5082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Newspaper</a:t>
          </a:r>
        </a:p>
      </dgm:t>
    </dgm:pt>
    <dgm:pt modelId="{831886E4-65F7-4186-86E5-7155ECC411EA}" type="parTrans" cxnId="{5F620A0B-3F19-4D3C-B648-BC42752CEB83}">
      <dgm:prSet/>
      <dgm:spPr/>
      <dgm:t>
        <a:bodyPr/>
        <a:lstStyle/>
        <a:p>
          <a:endParaRPr lang="en-US"/>
        </a:p>
      </dgm:t>
    </dgm:pt>
    <dgm:pt modelId="{6E87CC92-BBC6-4FB6-BE32-3378B8F999CB}" type="sibTrans" cxnId="{5F620A0B-3F19-4D3C-B648-BC42752CEB83}">
      <dgm:prSet/>
      <dgm:spPr/>
      <dgm:t>
        <a:bodyPr/>
        <a:lstStyle/>
        <a:p>
          <a:endParaRPr lang="en-US"/>
        </a:p>
      </dgm:t>
    </dgm:pt>
    <dgm:pt modelId="{F0F26A0E-5912-409C-92F3-4720880E5633}" type="pres">
      <dgm:prSet presAssocID="{129EAB35-0F7E-43F0-AE12-3D827294A1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C58C1F-291C-4D42-8CE8-9AEA042E14CD}" type="pres">
      <dgm:prSet presAssocID="{85D5922A-03CA-4D52-B9FB-1EEECBD84D0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4D4D6-641A-4BB1-A43E-6CDD033415BF}" type="pres">
      <dgm:prSet presAssocID="{70C08452-A548-4D9D-A1AD-27C5A945AE43}" presName="sibTrans" presStyleLbl="sibTrans2D1" presStyleIdx="0" presStyleCnt="5"/>
      <dgm:spPr/>
      <dgm:t>
        <a:bodyPr/>
        <a:lstStyle/>
        <a:p>
          <a:endParaRPr lang="de-DE"/>
        </a:p>
      </dgm:t>
    </dgm:pt>
    <dgm:pt modelId="{07CD4DEC-329A-4CE2-8876-AB5828AD3B96}" type="pres">
      <dgm:prSet presAssocID="{70C08452-A548-4D9D-A1AD-27C5A945AE43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426F4F64-8C1A-4BD3-8028-201E177FD755}" type="pres">
      <dgm:prSet presAssocID="{C7D07B73-395B-4956-ADCE-83CD7DC56B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09A08-07A3-4D84-A342-7CA50ECBA0E0}" type="pres">
      <dgm:prSet presAssocID="{592A85B6-14EC-47EF-8464-BEF665B17DF5}" presName="sibTrans" presStyleLbl="sibTrans2D1" presStyleIdx="1" presStyleCnt="5"/>
      <dgm:spPr/>
      <dgm:t>
        <a:bodyPr/>
        <a:lstStyle/>
        <a:p>
          <a:endParaRPr lang="de-DE"/>
        </a:p>
      </dgm:t>
    </dgm:pt>
    <dgm:pt modelId="{475240F4-48DB-4204-AAB4-64B1EB9124D3}" type="pres">
      <dgm:prSet presAssocID="{592A85B6-14EC-47EF-8464-BEF665B17DF5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AA66D8A0-43F4-400B-80A5-0F05F96BB7AD}" type="pres">
      <dgm:prSet presAssocID="{B62635F8-0C4E-4692-B1F0-BAEDD8B508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B7A7A4-0211-44C5-A268-16C3589C9750}" type="pres">
      <dgm:prSet presAssocID="{6E87CC92-BBC6-4FB6-BE32-3378B8F999CB}" presName="sibTrans" presStyleLbl="sibTrans2D1" presStyleIdx="2" presStyleCnt="5"/>
      <dgm:spPr/>
      <dgm:t>
        <a:bodyPr/>
        <a:lstStyle/>
        <a:p>
          <a:endParaRPr lang="de-DE"/>
        </a:p>
      </dgm:t>
    </dgm:pt>
    <dgm:pt modelId="{8EFFE51B-59E1-4BA1-B9C3-0DC1AE2BCD2F}" type="pres">
      <dgm:prSet presAssocID="{6E87CC92-BBC6-4FB6-BE32-3378B8F999CB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98F5EF5-5EF9-4688-822A-09E9883D3A9B}" type="pres">
      <dgm:prSet presAssocID="{89F826A8-45C2-4EF2-917B-5579876815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D71D3-3F06-4964-8D8F-C3BD1D0AABF9}" type="pres">
      <dgm:prSet presAssocID="{8A16B9B1-D264-473B-9676-10A7A8420473}" presName="sibTrans" presStyleLbl="sibTrans2D1" presStyleIdx="3" presStyleCnt="5"/>
      <dgm:spPr/>
      <dgm:t>
        <a:bodyPr/>
        <a:lstStyle/>
        <a:p>
          <a:endParaRPr lang="de-DE"/>
        </a:p>
      </dgm:t>
    </dgm:pt>
    <dgm:pt modelId="{D5203E18-AB7C-41F8-BCA8-1C36D19018AC}" type="pres">
      <dgm:prSet presAssocID="{8A16B9B1-D264-473B-9676-10A7A8420473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4CE029F8-BD78-438C-B18E-EECB0A1B0BF8}" type="pres">
      <dgm:prSet presAssocID="{EA097FDC-CD00-4D8D-8D2A-1C967177AF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DCEE0-8F05-4B71-9AED-CB54C853E0FD}" type="pres">
      <dgm:prSet presAssocID="{CB315A9A-5001-42EB-8F74-7340321CE8F4}" presName="sibTrans" presStyleLbl="sibTrans2D1" presStyleIdx="4" presStyleCnt="5"/>
      <dgm:spPr/>
      <dgm:t>
        <a:bodyPr/>
        <a:lstStyle/>
        <a:p>
          <a:endParaRPr lang="de-DE"/>
        </a:p>
      </dgm:t>
    </dgm:pt>
    <dgm:pt modelId="{82E38700-FAF1-4970-AABA-C899B787F92A}" type="pres">
      <dgm:prSet presAssocID="{CB315A9A-5001-42EB-8F74-7340321CE8F4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FFF0C2DD-9055-4BAF-B271-B25D5575C868}" type="pres">
      <dgm:prSet presAssocID="{F052CE99-A9EB-4B02-9264-BEB3D10C31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3CC88F-9B79-46FE-A12D-E935D0359C58}" srcId="{129EAB35-0F7E-43F0-AE12-3D827294A1FB}" destId="{C7D07B73-395B-4956-ADCE-83CD7DC56BBB}" srcOrd="1" destOrd="0" parTransId="{672168B8-3261-43B8-9ED5-43A518C71A34}" sibTransId="{592A85B6-14EC-47EF-8464-BEF665B17DF5}"/>
    <dgm:cxn modelId="{037ED725-A766-4475-8C0C-6526EDCDD2DF}" srcId="{129EAB35-0F7E-43F0-AE12-3D827294A1FB}" destId="{F052CE99-A9EB-4B02-9264-BEB3D10C3167}" srcOrd="5" destOrd="0" parTransId="{BFED07FD-2BA4-41AC-943A-20BD38A183CC}" sibTransId="{AEFC9636-7C78-4308-9703-564AF13595D5}"/>
    <dgm:cxn modelId="{CE33F90B-7290-4114-9B0C-41F060A07F24}" type="presOf" srcId="{CB315A9A-5001-42EB-8F74-7340321CE8F4}" destId="{82E38700-FAF1-4970-AABA-C899B787F92A}" srcOrd="1" destOrd="0" presId="urn:microsoft.com/office/officeart/2005/8/layout/process5"/>
    <dgm:cxn modelId="{ED738448-A82D-4152-A7BF-40F6F937906B}" type="presOf" srcId="{592A85B6-14EC-47EF-8464-BEF665B17DF5}" destId="{475240F4-48DB-4204-AAB4-64B1EB9124D3}" srcOrd="1" destOrd="0" presId="urn:microsoft.com/office/officeart/2005/8/layout/process5"/>
    <dgm:cxn modelId="{50B99248-8032-44C6-A171-7144A4038109}" type="presOf" srcId="{EA097FDC-CD00-4D8D-8D2A-1C967177AF80}" destId="{4CE029F8-BD78-438C-B18E-EECB0A1B0BF8}" srcOrd="0" destOrd="0" presId="urn:microsoft.com/office/officeart/2005/8/layout/process5"/>
    <dgm:cxn modelId="{5F620A0B-3F19-4D3C-B648-BC42752CEB83}" srcId="{129EAB35-0F7E-43F0-AE12-3D827294A1FB}" destId="{B62635F8-0C4E-4692-B1F0-BAEDD8B50824}" srcOrd="2" destOrd="0" parTransId="{831886E4-65F7-4186-86E5-7155ECC411EA}" sibTransId="{6E87CC92-BBC6-4FB6-BE32-3378B8F999CB}"/>
    <dgm:cxn modelId="{E97E46B3-0510-495D-801E-FC41443E09B0}" type="presOf" srcId="{6E87CC92-BBC6-4FB6-BE32-3378B8F999CB}" destId="{78B7A7A4-0211-44C5-A268-16C3589C9750}" srcOrd="0" destOrd="0" presId="urn:microsoft.com/office/officeart/2005/8/layout/process5"/>
    <dgm:cxn modelId="{8E15E6EE-409D-4A0F-A7CD-CD3282CC93DF}" srcId="{129EAB35-0F7E-43F0-AE12-3D827294A1FB}" destId="{EA097FDC-CD00-4D8D-8D2A-1C967177AF80}" srcOrd="4" destOrd="0" parTransId="{8008FCB3-7FF8-48FC-878C-9E50E6B97CE4}" sibTransId="{CB315A9A-5001-42EB-8F74-7340321CE8F4}"/>
    <dgm:cxn modelId="{4C520FC6-762A-4978-B4CB-DD1A4FA7E46B}" type="presOf" srcId="{70C08452-A548-4D9D-A1AD-27C5A945AE43}" destId="{07CD4DEC-329A-4CE2-8876-AB5828AD3B96}" srcOrd="1" destOrd="0" presId="urn:microsoft.com/office/officeart/2005/8/layout/process5"/>
    <dgm:cxn modelId="{74E25BB4-7470-42D9-A16A-932D2B304E94}" type="presOf" srcId="{F052CE99-A9EB-4B02-9264-BEB3D10C3167}" destId="{FFF0C2DD-9055-4BAF-B271-B25D5575C868}" srcOrd="0" destOrd="0" presId="urn:microsoft.com/office/officeart/2005/8/layout/process5"/>
    <dgm:cxn modelId="{A2088D91-F627-42CB-A3FA-E20F2C417940}" type="presOf" srcId="{89F826A8-45C2-4EF2-917B-55798768157D}" destId="{B98F5EF5-5EF9-4688-822A-09E9883D3A9B}" srcOrd="0" destOrd="0" presId="urn:microsoft.com/office/officeart/2005/8/layout/process5"/>
    <dgm:cxn modelId="{A6E17B5D-BD6F-4DA0-A59B-4FF1AB812E28}" type="presOf" srcId="{6E87CC92-BBC6-4FB6-BE32-3378B8F999CB}" destId="{8EFFE51B-59E1-4BA1-B9C3-0DC1AE2BCD2F}" srcOrd="1" destOrd="0" presId="urn:microsoft.com/office/officeart/2005/8/layout/process5"/>
    <dgm:cxn modelId="{0B15A4B5-3129-483F-AB15-06FE505ACC86}" type="presOf" srcId="{8A16B9B1-D264-473B-9676-10A7A8420473}" destId="{D5203E18-AB7C-41F8-BCA8-1C36D19018AC}" srcOrd="1" destOrd="0" presId="urn:microsoft.com/office/officeart/2005/8/layout/process5"/>
    <dgm:cxn modelId="{0E81E475-9DAD-4D19-8C41-9D956058E842}" srcId="{129EAB35-0F7E-43F0-AE12-3D827294A1FB}" destId="{89F826A8-45C2-4EF2-917B-55798768157D}" srcOrd="3" destOrd="0" parTransId="{4F6488A6-EA7A-4E27-BED5-0E10DE977097}" sibTransId="{8A16B9B1-D264-473B-9676-10A7A8420473}"/>
    <dgm:cxn modelId="{7455349C-4E10-40DD-AB22-13BB5F5EE831}" type="presOf" srcId="{8A16B9B1-D264-473B-9676-10A7A8420473}" destId="{BD6D71D3-3F06-4964-8D8F-C3BD1D0AABF9}" srcOrd="0" destOrd="0" presId="urn:microsoft.com/office/officeart/2005/8/layout/process5"/>
    <dgm:cxn modelId="{8EA8F322-6CA9-4D2E-BEFE-92C0978961C3}" srcId="{129EAB35-0F7E-43F0-AE12-3D827294A1FB}" destId="{85D5922A-03CA-4D52-B9FB-1EEECBD84D00}" srcOrd="0" destOrd="0" parTransId="{461E012F-B5AA-4F82-B2E6-46450D637887}" sibTransId="{70C08452-A548-4D9D-A1AD-27C5A945AE43}"/>
    <dgm:cxn modelId="{7E40970E-7747-43BC-BBE2-859C4FB4D638}" type="presOf" srcId="{70C08452-A548-4D9D-A1AD-27C5A945AE43}" destId="{5574D4D6-641A-4BB1-A43E-6CDD033415BF}" srcOrd="0" destOrd="0" presId="urn:microsoft.com/office/officeart/2005/8/layout/process5"/>
    <dgm:cxn modelId="{1455AAC5-4A4B-4096-9D14-4C5F5F1EF5DC}" type="presOf" srcId="{C7D07B73-395B-4956-ADCE-83CD7DC56BBB}" destId="{426F4F64-8C1A-4BD3-8028-201E177FD755}" srcOrd="0" destOrd="0" presId="urn:microsoft.com/office/officeart/2005/8/layout/process5"/>
    <dgm:cxn modelId="{FF906878-39B8-4166-AA93-62B5405B0BDD}" type="presOf" srcId="{85D5922A-03CA-4D52-B9FB-1EEECBD84D00}" destId="{28C58C1F-291C-4D42-8CE8-9AEA042E14CD}" srcOrd="0" destOrd="0" presId="urn:microsoft.com/office/officeart/2005/8/layout/process5"/>
    <dgm:cxn modelId="{366A5CBC-4011-4842-87E9-9B447E79C3FF}" type="presOf" srcId="{CB315A9A-5001-42EB-8F74-7340321CE8F4}" destId="{204DCEE0-8F05-4B71-9AED-CB54C853E0FD}" srcOrd="0" destOrd="0" presId="urn:microsoft.com/office/officeart/2005/8/layout/process5"/>
    <dgm:cxn modelId="{F6986764-3B36-4DF3-8833-11AFE73C7D22}" type="presOf" srcId="{129EAB35-0F7E-43F0-AE12-3D827294A1FB}" destId="{F0F26A0E-5912-409C-92F3-4720880E5633}" srcOrd="0" destOrd="0" presId="urn:microsoft.com/office/officeart/2005/8/layout/process5"/>
    <dgm:cxn modelId="{49DF5620-C61E-45AC-9AC9-8E8B541331E0}" type="presOf" srcId="{592A85B6-14EC-47EF-8464-BEF665B17DF5}" destId="{A3809A08-07A3-4D84-A342-7CA50ECBA0E0}" srcOrd="0" destOrd="0" presId="urn:microsoft.com/office/officeart/2005/8/layout/process5"/>
    <dgm:cxn modelId="{BE1468B6-4A6E-4DCE-9BCA-6B1E052984AF}" type="presOf" srcId="{B62635F8-0C4E-4692-B1F0-BAEDD8B50824}" destId="{AA66D8A0-43F4-400B-80A5-0F05F96BB7AD}" srcOrd="0" destOrd="0" presId="urn:microsoft.com/office/officeart/2005/8/layout/process5"/>
    <dgm:cxn modelId="{A02CC5B2-0DA8-4BF8-B53D-B46C70ACCBDB}" type="presParOf" srcId="{F0F26A0E-5912-409C-92F3-4720880E5633}" destId="{28C58C1F-291C-4D42-8CE8-9AEA042E14CD}" srcOrd="0" destOrd="0" presId="urn:microsoft.com/office/officeart/2005/8/layout/process5"/>
    <dgm:cxn modelId="{130A5304-654D-4F09-B794-CAFEA26E44FC}" type="presParOf" srcId="{F0F26A0E-5912-409C-92F3-4720880E5633}" destId="{5574D4D6-641A-4BB1-A43E-6CDD033415BF}" srcOrd="1" destOrd="0" presId="urn:microsoft.com/office/officeart/2005/8/layout/process5"/>
    <dgm:cxn modelId="{EA3DD929-2996-487B-A812-F09C4778FAB0}" type="presParOf" srcId="{5574D4D6-641A-4BB1-A43E-6CDD033415BF}" destId="{07CD4DEC-329A-4CE2-8876-AB5828AD3B96}" srcOrd="0" destOrd="0" presId="urn:microsoft.com/office/officeart/2005/8/layout/process5"/>
    <dgm:cxn modelId="{BA97F534-E60A-4C1B-8B88-604F131B0066}" type="presParOf" srcId="{F0F26A0E-5912-409C-92F3-4720880E5633}" destId="{426F4F64-8C1A-4BD3-8028-201E177FD755}" srcOrd="2" destOrd="0" presId="urn:microsoft.com/office/officeart/2005/8/layout/process5"/>
    <dgm:cxn modelId="{75FFE794-6F8E-404C-9117-7981697AD749}" type="presParOf" srcId="{F0F26A0E-5912-409C-92F3-4720880E5633}" destId="{A3809A08-07A3-4D84-A342-7CA50ECBA0E0}" srcOrd="3" destOrd="0" presId="urn:microsoft.com/office/officeart/2005/8/layout/process5"/>
    <dgm:cxn modelId="{AA9EC170-6F02-41DC-9AFF-B046A47AF8BE}" type="presParOf" srcId="{A3809A08-07A3-4D84-A342-7CA50ECBA0E0}" destId="{475240F4-48DB-4204-AAB4-64B1EB9124D3}" srcOrd="0" destOrd="0" presId="urn:microsoft.com/office/officeart/2005/8/layout/process5"/>
    <dgm:cxn modelId="{9D246CA8-127A-49E2-A5A7-2D0140BE4D8D}" type="presParOf" srcId="{F0F26A0E-5912-409C-92F3-4720880E5633}" destId="{AA66D8A0-43F4-400B-80A5-0F05F96BB7AD}" srcOrd="4" destOrd="0" presId="urn:microsoft.com/office/officeart/2005/8/layout/process5"/>
    <dgm:cxn modelId="{714DCCE5-DF8A-4AC1-ABB9-3BAB1FF9BD59}" type="presParOf" srcId="{F0F26A0E-5912-409C-92F3-4720880E5633}" destId="{78B7A7A4-0211-44C5-A268-16C3589C9750}" srcOrd="5" destOrd="0" presId="urn:microsoft.com/office/officeart/2005/8/layout/process5"/>
    <dgm:cxn modelId="{07CEC51E-2D7D-49DD-87C7-955327E13707}" type="presParOf" srcId="{78B7A7A4-0211-44C5-A268-16C3589C9750}" destId="{8EFFE51B-59E1-4BA1-B9C3-0DC1AE2BCD2F}" srcOrd="0" destOrd="0" presId="urn:microsoft.com/office/officeart/2005/8/layout/process5"/>
    <dgm:cxn modelId="{BBDA9B36-65C9-4AAB-AAAF-EFBB51E4EFE7}" type="presParOf" srcId="{F0F26A0E-5912-409C-92F3-4720880E5633}" destId="{B98F5EF5-5EF9-4688-822A-09E9883D3A9B}" srcOrd="6" destOrd="0" presId="urn:microsoft.com/office/officeart/2005/8/layout/process5"/>
    <dgm:cxn modelId="{E4AF8AB8-9C89-4E2A-B55D-3EFC3CAD6B8F}" type="presParOf" srcId="{F0F26A0E-5912-409C-92F3-4720880E5633}" destId="{BD6D71D3-3F06-4964-8D8F-C3BD1D0AABF9}" srcOrd="7" destOrd="0" presId="urn:microsoft.com/office/officeart/2005/8/layout/process5"/>
    <dgm:cxn modelId="{018A3A8D-4B16-46D3-B9CB-A8D7FFC13BA5}" type="presParOf" srcId="{BD6D71D3-3F06-4964-8D8F-C3BD1D0AABF9}" destId="{D5203E18-AB7C-41F8-BCA8-1C36D19018AC}" srcOrd="0" destOrd="0" presId="urn:microsoft.com/office/officeart/2005/8/layout/process5"/>
    <dgm:cxn modelId="{FC131237-F10C-4468-88FA-D1E93330DEF1}" type="presParOf" srcId="{F0F26A0E-5912-409C-92F3-4720880E5633}" destId="{4CE029F8-BD78-438C-B18E-EECB0A1B0BF8}" srcOrd="8" destOrd="0" presId="urn:microsoft.com/office/officeart/2005/8/layout/process5"/>
    <dgm:cxn modelId="{059992A2-C76E-47BA-8914-68D1954C3A39}" type="presParOf" srcId="{F0F26A0E-5912-409C-92F3-4720880E5633}" destId="{204DCEE0-8F05-4B71-9AED-CB54C853E0FD}" srcOrd="9" destOrd="0" presId="urn:microsoft.com/office/officeart/2005/8/layout/process5"/>
    <dgm:cxn modelId="{68BA531D-4CD6-4F2B-BFBA-098DA715D9C7}" type="presParOf" srcId="{204DCEE0-8F05-4B71-9AED-CB54C853E0FD}" destId="{82E38700-FAF1-4970-AABA-C899B787F92A}" srcOrd="0" destOrd="0" presId="urn:microsoft.com/office/officeart/2005/8/layout/process5"/>
    <dgm:cxn modelId="{1211935C-CF5B-4502-8897-92D174C89321}" type="presParOf" srcId="{F0F26A0E-5912-409C-92F3-4720880E5633}" destId="{FFF0C2DD-9055-4BAF-B271-B25D5575C86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8C1F-291C-4D42-8CE8-9AEA042E14CD}">
      <dsp:nvSpPr>
        <dsp:cNvPr id="0" name=""/>
        <dsp:cNvSpPr/>
      </dsp:nvSpPr>
      <dsp:spPr>
        <a:xfrm>
          <a:off x="3777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Intro</a:t>
          </a:r>
        </a:p>
      </dsp:txBody>
      <dsp:txXfrm>
        <a:off x="32803" y="648397"/>
        <a:ext cx="1593631" cy="932958"/>
      </dsp:txXfrm>
    </dsp:sp>
    <dsp:sp modelId="{5574D4D6-641A-4BB1-A43E-6CDD033415BF}">
      <dsp:nvSpPr>
        <dsp:cNvPr id="0" name=""/>
        <dsp:cNvSpPr/>
      </dsp:nvSpPr>
      <dsp:spPr>
        <a:xfrm>
          <a:off x="1800809" y="910067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00809" y="991990"/>
        <a:ext cx="245110" cy="245771"/>
      </dsp:txXfrm>
    </dsp:sp>
    <dsp:sp modelId="{426F4F64-8C1A-4BD3-8028-201E177FD755}">
      <dsp:nvSpPr>
        <dsp:cNvPr id="0" name=""/>
        <dsp:cNvSpPr/>
      </dsp:nvSpPr>
      <dsp:spPr>
        <a:xfrm>
          <a:off x="2316135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SW vs HW</a:t>
          </a:r>
        </a:p>
      </dsp:txBody>
      <dsp:txXfrm>
        <a:off x="2345161" y="648397"/>
        <a:ext cx="1593631" cy="932958"/>
      </dsp:txXfrm>
    </dsp:sp>
    <dsp:sp modelId="{A3809A08-07A3-4D84-A342-7CA50ECBA0E0}">
      <dsp:nvSpPr>
        <dsp:cNvPr id="0" name=""/>
        <dsp:cNvSpPr/>
      </dsp:nvSpPr>
      <dsp:spPr>
        <a:xfrm>
          <a:off x="4113167" y="910067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13167" y="991990"/>
        <a:ext cx="245110" cy="245771"/>
      </dsp:txXfrm>
    </dsp:sp>
    <dsp:sp modelId="{B98F5EF5-5EF9-4688-822A-09E9883D3A9B}">
      <dsp:nvSpPr>
        <dsp:cNvPr id="0" name=""/>
        <dsp:cNvSpPr/>
      </dsp:nvSpPr>
      <dsp:spPr>
        <a:xfrm>
          <a:off x="4628492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CAST</a:t>
          </a:r>
        </a:p>
      </dsp:txBody>
      <dsp:txXfrm>
        <a:off x="4657518" y="648397"/>
        <a:ext cx="1593631" cy="932958"/>
      </dsp:txXfrm>
    </dsp:sp>
    <dsp:sp modelId="{BD6D71D3-3F06-4964-8D8F-C3BD1D0AABF9}">
      <dsp:nvSpPr>
        <dsp:cNvPr id="0" name=""/>
        <dsp:cNvSpPr/>
      </dsp:nvSpPr>
      <dsp:spPr>
        <a:xfrm>
          <a:off x="6425524" y="910067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25524" y="991990"/>
        <a:ext cx="245110" cy="245771"/>
      </dsp:txXfrm>
    </dsp:sp>
    <dsp:sp modelId="{0F44E8B8-C91F-4A3D-BBEB-3F8E3AFC0EF2}">
      <dsp:nvSpPr>
        <dsp:cNvPr id="0" name=""/>
        <dsp:cNvSpPr/>
      </dsp:nvSpPr>
      <dsp:spPr>
        <a:xfrm>
          <a:off x="6940850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FTA</a:t>
          </a:r>
        </a:p>
      </dsp:txBody>
      <dsp:txXfrm>
        <a:off x="6969876" y="648397"/>
        <a:ext cx="1593631" cy="932958"/>
      </dsp:txXfrm>
    </dsp:sp>
    <dsp:sp modelId="{BD63CF2E-6CEE-4C4F-ACF4-021740607D53}">
      <dsp:nvSpPr>
        <dsp:cNvPr id="0" name=""/>
        <dsp:cNvSpPr/>
      </dsp:nvSpPr>
      <dsp:spPr>
        <a:xfrm rot="5400000">
          <a:off x="7591613" y="1725999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7643807" y="1755729"/>
        <a:ext cx="245771" cy="245110"/>
      </dsp:txXfrm>
    </dsp:sp>
    <dsp:sp modelId="{ED6DC214-5A13-485E-9A6B-BA7DB55C1498}">
      <dsp:nvSpPr>
        <dsp:cNvPr id="0" name=""/>
        <dsp:cNvSpPr/>
      </dsp:nvSpPr>
      <dsp:spPr>
        <a:xfrm>
          <a:off x="6940850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HAZOP</a:t>
          </a:r>
          <a:endParaRPr lang="en-US" sz="2500" kern="1200" dirty="0"/>
        </a:p>
      </dsp:txBody>
      <dsp:txXfrm>
        <a:off x="6969876" y="2300081"/>
        <a:ext cx="1593631" cy="932958"/>
      </dsp:txXfrm>
    </dsp:sp>
    <dsp:sp modelId="{4BDD68F4-FC61-428A-B4C0-EC0349479D6D}">
      <dsp:nvSpPr>
        <dsp:cNvPr id="0" name=""/>
        <dsp:cNvSpPr/>
      </dsp:nvSpPr>
      <dsp:spPr>
        <a:xfrm rot="10800000">
          <a:off x="6445345" y="2561751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550392" y="2643674"/>
        <a:ext cx="245110" cy="245771"/>
      </dsp:txXfrm>
    </dsp:sp>
    <dsp:sp modelId="{D4ADEBE6-3EE0-44A1-BC92-FA6B41136543}">
      <dsp:nvSpPr>
        <dsp:cNvPr id="0" name=""/>
        <dsp:cNvSpPr/>
      </dsp:nvSpPr>
      <dsp:spPr>
        <a:xfrm>
          <a:off x="4628492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FMEA</a:t>
          </a:r>
        </a:p>
      </dsp:txBody>
      <dsp:txXfrm>
        <a:off x="4657518" y="2300081"/>
        <a:ext cx="1593631" cy="932958"/>
      </dsp:txXfrm>
    </dsp:sp>
    <dsp:sp modelId="{EE45686D-B699-42BF-92CA-E7770AEC0664}">
      <dsp:nvSpPr>
        <dsp:cNvPr id="0" name=""/>
        <dsp:cNvSpPr/>
      </dsp:nvSpPr>
      <dsp:spPr>
        <a:xfrm rot="10800000">
          <a:off x="4132987" y="2561751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38034" y="2643674"/>
        <a:ext cx="245110" cy="245771"/>
      </dsp:txXfrm>
    </dsp:sp>
    <dsp:sp modelId="{4CE029F8-BD78-438C-B18E-EECB0A1B0BF8}">
      <dsp:nvSpPr>
        <dsp:cNvPr id="0" name=""/>
        <dsp:cNvSpPr/>
      </dsp:nvSpPr>
      <dsp:spPr>
        <a:xfrm>
          <a:off x="2316135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Design for Safety</a:t>
          </a:r>
        </a:p>
      </dsp:txBody>
      <dsp:txXfrm>
        <a:off x="2345161" y="2300081"/>
        <a:ext cx="1593631" cy="932958"/>
      </dsp:txXfrm>
    </dsp:sp>
    <dsp:sp modelId="{204DCEE0-8F05-4B71-9AED-CB54C853E0FD}">
      <dsp:nvSpPr>
        <dsp:cNvPr id="0" name=""/>
        <dsp:cNvSpPr/>
      </dsp:nvSpPr>
      <dsp:spPr>
        <a:xfrm rot="10800000">
          <a:off x="1820630" y="2561751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925677" y="2643674"/>
        <a:ext cx="245110" cy="245771"/>
      </dsp:txXfrm>
    </dsp:sp>
    <dsp:sp modelId="{FFF0C2DD-9055-4BAF-B271-B25D5575C868}">
      <dsp:nvSpPr>
        <dsp:cNvPr id="0" name=""/>
        <dsp:cNvSpPr/>
      </dsp:nvSpPr>
      <dsp:spPr>
        <a:xfrm>
          <a:off x="3777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STPA</a:t>
          </a:r>
        </a:p>
      </dsp:txBody>
      <dsp:txXfrm>
        <a:off x="32803" y="2300081"/>
        <a:ext cx="1593631" cy="932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8C1F-291C-4D42-8CE8-9AEA042E14CD}">
      <dsp:nvSpPr>
        <dsp:cNvPr id="0" name=""/>
        <dsp:cNvSpPr/>
      </dsp:nvSpPr>
      <dsp:spPr>
        <a:xfrm>
          <a:off x="3777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Intro</a:t>
          </a:r>
        </a:p>
      </dsp:txBody>
      <dsp:txXfrm>
        <a:off x="32803" y="648397"/>
        <a:ext cx="1593631" cy="932958"/>
      </dsp:txXfrm>
    </dsp:sp>
    <dsp:sp modelId="{5574D4D6-641A-4BB1-A43E-6CDD033415BF}">
      <dsp:nvSpPr>
        <dsp:cNvPr id="0" name=""/>
        <dsp:cNvSpPr/>
      </dsp:nvSpPr>
      <dsp:spPr>
        <a:xfrm>
          <a:off x="1800809" y="910067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00809" y="991990"/>
        <a:ext cx="245110" cy="245771"/>
      </dsp:txXfrm>
    </dsp:sp>
    <dsp:sp modelId="{426F4F64-8C1A-4BD3-8028-201E177FD755}">
      <dsp:nvSpPr>
        <dsp:cNvPr id="0" name=""/>
        <dsp:cNvSpPr/>
      </dsp:nvSpPr>
      <dsp:spPr>
        <a:xfrm>
          <a:off x="2316135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SW vs HW</a:t>
          </a:r>
        </a:p>
      </dsp:txBody>
      <dsp:txXfrm>
        <a:off x="2345161" y="648397"/>
        <a:ext cx="1593631" cy="932958"/>
      </dsp:txXfrm>
    </dsp:sp>
    <dsp:sp modelId="{A3809A08-07A3-4D84-A342-7CA50ECBA0E0}">
      <dsp:nvSpPr>
        <dsp:cNvPr id="0" name=""/>
        <dsp:cNvSpPr/>
      </dsp:nvSpPr>
      <dsp:spPr>
        <a:xfrm>
          <a:off x="4113167" y="910067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13167" y="991990"/>
        <a:ext cx="245110" cy="245771"/>
      </dsp:txXfrm>
    </dsp:sp>
    <dsp:sp modelId="{B98F5EF5-5EF9-4688-822A-09E9883D3A9B}">
      <dsp:nvSpPr>
        <dsp:cNvPr id="0" name=""/>
        <dsp:cNvSpPr/>
      </dsp:nvSpPr>
      <dsp:spPr>
        <a:xfrm>
          <a:off x="4628492" y="619371"/>
          <a:ext cx="1651683" cy="99101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CAST</a:t>
          </a:r>
        </a:p>
      </dsp:txBody>
      <dsp:txXfrm>
        <a:off x="4657518" y="648397"/>
        <a:ext cx="1593631" cy="932958"/>
      </dsp:txXfrm>
    </dsp:sp>
    <dsp:sp modelId="{BD6D71D3-3F06-4964-8D8F-C3BD1D0AABF9}">
      <dsp:nvSpPr>
        <dsp:cNvPr id="0" name=""/>
        <dsp:cNvSpPr/>
      </dsp:nvSpPr>
      <dsp:spPr>
        <a:xfrm>
          <a:off x="6425524" y="910067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25524" y="991990"/>
        <a:ext cx="245110" cy="245771"/>
      </dsp:txXfrm>
    </dsp:sp>
    <dsp:sp modelId="{0F44E8B8-C91F-4A3D-BBEB-3F8E3AFC0EF2}">
      <dsp:nvSpPr>
        <dsp:cNvPr id="0" name=""/>
        <dsp:cNvSpPr/>
      </dsp:nvSpPr>
      <dsp:spPr>
        <a:xfrm>
          <a:off x="6940850" y="619371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FTA</a:t>
          </a:r>
        </a:p>
      </dsp:txBody>
      <dsp:txXfrm>
        <a:off x="6969876" y="648397"/>
        <a:ext cx="1593631" cy="932958"/>
      </dsp:txXfrm>
    </dsp:sp>
    <dsp:sp modelId="{BD63CF2E-6CEE-4C4F-ACF4-021740607D53}">
      <dsp:nvSpPr>
        <dsp:cNvPr id="0" name=""/>
        <dsp:cNvSpPr/>
      </dsp:nvSpPr>
      <dsp:spPr>
        <a:xfrm rot="5400000">
          <a:off x="7591613" y="1725999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7643807" y="1755729"/>
        <a:ext cx="245771" cy="245110"/>
      </dsp:txXfrm>
    </dsp:sp>
    <dsp:sp modelId="{ED6DC214-5A13-485E-9A6B-BA7DB55C1498}">
      <dsp:nvSpPr>
        <dsp:cNvPr id="0" name=""/>
        <dsp:cNvSpPr/>
      </dsp:nvSpPr>
      <dsp:spPr>
        <a:xfrm>
          <a:off x="6940850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HAZOP</a:t>
          </a:r>
        </a:p>
      </dsp:txBody>
      <dsp:txXfrm>
        <a:off x="6969876" y="2300081"/>
        <a:ext cx="1593631" cy="932958"/>
      </dsp:txXfrm>
    </dsp:sp>
    <dsp:sp modelId="{4BDD68F4-FC61-428A-B4C0-EC0349479D6D}">
      <dsp:nvSpPr>
        <dsp:cNvPr id="0" name=""/>
        <dsp:cNvSpPr/>
      </dsp:nvSpPr>
      <dsp:spPr>
        <a:xfrm rot="10800000">
          <a:off x="6445345" y="2561751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550392" y="2643674"/>
        <a:ext cx="245110" cy="245771"/>
      </dsp:txXfrm>
    </dsp:sp>
    <dsp:sp modelId="{F4F1B82D-ADB8-4E3F-807F-5557CDD53DEB}">
      <dsp:nvSpPr>
        <dsp:cNvPr id="0" name=""/>
        <dsp:cNvSpPr/>
      </dsp:nvSpPr>
      <dsp:spPr>
        <a:xfrm>
          <a:off x="4628492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FMEA</a:t>
          </a:r>
        </a:p>
      </dsp:txBody>
      <dsp:txXfrm>
        <a:off x="4657518" y="2300081"/>
        <a:ext cx="1593631" cy="932958"/>
      </dsp:txXfrm>
    </dsp:sp>
    <dsp:sp modelId="{BB9B4309-A6A2-4109-BE40-828C72F2021E}">
      <dsp:nvSpPr>
        <dsp:cNvPr id="0" name=""/>
        <dsp:cNvSpPr/>
      </dsp:nvSpPr>
      <dsp:spPr>
        <a:xfrm rot="10800000">
          <a:off x="4132987" y="2561751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38034" y="2643674"/>
        <a:ext cx="245110" cy="245771"/>
      </dsp:txXfrm>
    </dsp:sp>
    <dsp:sp modelId="{4CE029F8-BD78-438C-B18E-EECB0A1B0BF8}">
      <dsp:nvSpPr>
        <dsp:cNvPr id="0" name=""/>
        <dsp:cNvSpPr/>
      </dsp:nvSpPr>
      <dsp:spPr>
        <a:xfrm>
          <a:off x="2316135" y="2271055"/>
          <a:ext cx="1651683" cy="99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Design for Safety</a:t>
          </a:r>
        </a:p>
      </dsp:txBody>
      <dsp:txXfrm>
        <a:off x="2345161" y="2300081"/>
        <a:ext cx="1593631" cy="932958"/>
      </dsp:txXfrm>
    </dsp:sp>
    <dsp:sp modelId="{204DCEE0-8F05-4B71-9AED-CB54C853E0FD}">
      <dsp:nvSpPr>
        <dsp:cNvPr id="0" name=""/>
        <dsp:cNvSpPr/>
      </dsp:nvSpPr>
      <dsp:spPr>
        <a:xfrm rot="10800000">
          <a:off x="1820630" y="2561751"/>
          <a:ext cx="350157" cy="4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925677" y="2643674"/>
        <a:ext cx="245110" cy="245771"/>
      </dsp:txXfrm>
    </dsp:sp>
    <dsp:sp modelId="{FFF0C2DD-9055-4BAF-B271-B25D5575C868}">
      <dsp:nvSpPr>
        <dsp:cNvPr id="0" name=""/>
        <dsp:cNvSpPr/>
      </dsp:nvSpPr>
      <dsp:spPr>
        <a:xfrm>
          <a:off x="3777" y="2271055"/>
          <a:ext cx="1651683" cy="99101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STPA</a:t>
          </a:r>
        </a:p>
      </dsp:txBody>
      <dsp:txXfrm>
        <a:off x="32803" y="2300081"/>
        <a:ext cx="1593631" cy="932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8C1F-291C-4D42-8CE8-9AEA042E14CD}">
      <dsp:nvSpPr>
        <dsp:cNvPr id="0" name=""/>
        <dsp:cNvSpPr/>
      </dsp:nvSpPr>
      <dsp:spPr>
        <a:xfrm>
          <a:off x="755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Intro</a:t>
          </a:r>
        </a:p>
      </dsp:txBody>
      <dsp:txXfrm>
        <a:off x="47239" y="173833"/>
        <a:ext cx="2178842" cy="1275558"/>
      </dsp:txXfrm>
    </dsp:sp>
    <dsp:sp modelId="{5574D4D6-641A-4BB1-A43E-6CDD033415BF}">
      <dsp:nvSpPr>
        <dsp:cNvPr id="0" name=""/>
        <dsp:cNvSpPr/>
      </dsp:nvSpPr>
      <dsp:spPr>
        <a:xfrm>
          <a:off x="2464488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464488" y="643601"/>
        <a:ext cx="335118" cy="336022"/>
      </dsp:txXfrm>
    </dsp:sp>
    <dsp:sp modelId="{426F4F64-8C1A-4BD3-8028-201E177FD755}">
      <dsp:nvSpPr>
        <dsp:cNvPr id="0" name=""/>
        <dsp:cNvSpPr/>
      </dsp:nvSpPr>
      <dsp:spPr>
        <a:xfrm>
          <a:off x="3169050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SW vs HW</a:t>
          </a:r>
        </a:p>
      </dsp:txBody>
      <dsp:txXfrm>
        <a:off x="3208734" y="173833"/>
        <a:ext cx="2178842" cy="1275558"/>
      </dsp:txXfrm>
    </dsp:sp>
    <dsp:sp modelId="{A3809A08-07A3-4D84-A342-7CA50ECBA0E0}">
      <dsp:nvSpPr>
        <dsp:cNvPr id="0" name=""/>
        <dsp:cNvSpPr/>
      </dsp:nvSpPr>
      <dsp:spPr>
        <a:xfrm>
          <a:off x="5625983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25983" y="643601"/>
        <a:ext cx="335118" cy="336022"/>
      </dsp:txXfrm>
    </dsp:sp>
    <dsp:sp modelId="{D4ADEBE6-3EE0-44A1-BC92-FA6B41136543}">
      <dsp:nvSpPr>
        <dsp:cNvPr id="0" name=""/>
        <dsp:cNvSpPr/>
      </dsp:nvSpPr>
      <dsp:spPr>
        <a:xfrm>
          <a:off x="633054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CAST</a:t>
          </a:r>
          <a:endParaRPr lang="en-US" sz="3400" kern="1200" dirty="0"/>
        </a:p>
      </dsp:txBody>
      <dsp:txXfrm>
        <a:off x="6370229" y="173833"/>
        <a:ext cx="2178842" cy="1275558"/>
      </dsp:txXfrm>
    </dsp:sp>
    <dsp:sp modelId="{EE45686D-B699-42BF-92CA-E7770AEC0664}">
      <dsp:nvSpPr>
        <dsp:cNvPr id="0" name=""/>
        <dsp:cNvSpPr/>
      </dsp:nvSpPr>
      <dsp:spPr>
        <a:xfrm rot="5400000">
          <a:off x="7220280" y="1647151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7291639" y="1687799"/>
        <a:ext cx="336022" cy="335118"/>
      </dsp:txXfrm>
    </dsp:sp>
    <dsp:sp modelId="{4CE029F8-BD78-438C-B18E-EECB0A1B0BF8}">
      <dsp:nvSpPr>
        <dsp:cNvPr id="0" name=""/>
        <dsp:cNvSpPr/>
      </dsp:nvSpPr>
      <dsp:spPr>
        <a:xfrm>
          <a:off x="6330545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Design for Safety</a:t>
          </a:r>
        </a:p>
      </dsp:txBody>
      <dsp:txXfrm>
        <a:off x="6370229" y="2432044"/>
        <a:ext cx="2178842" cy="1275558"/>
      </dsp:txXfrm>
    </dsp:sp>
    <dsp:sp modelId="{204DCEE0-8F05-4B71-9AED-CB54C853E0FD}">
      <dsp:nvSpPr>
        <dsp:cNvPr id="0" name=""/>
        <dsp:cNvSpPr/>
      </dsp:nvSpPr>
      <dsp:spPr>
        <a:xfrm rot="10800000">
          <a:off x="5653082" y="2789805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796704" y="2901812"/>
        <a:ext cx="335118" cy="336022"/>
      </dsp:txXfrm>
    </dsp:sp>
    <dsp:sp modelId="{FFF0C2DD-9055-4BAF-B271-B25D5575C868}">
      <dsp:nvSpPr>
        <dsp:cNvPr id="0" name=""/>
        <dsp:cNvSpPr/>
      </dsp:nvSpPr>
      <dsp:spPr>
        <a:xfrm>
          <a:off x="3169050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STPA</a:t>
          </a:r>
        </a:p>
      </dsp:txBody>
      <dsp:txXfrm>
        <a:off x="3208734" y="2432044"/>
        <a:ext cx="2178842" cy="1275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8C1F-291C-4D42-8CE8-9AEA042E14CD}">
      <dsp:nvSpPr>
        <dsp:cNvPr id="0" name=""/>
        <dsp:cNvSpPr/>
      </dsp:nvSpPr>
      <dsp:spPr>
        <a:xfrm>
          <a:off x="755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Intro</a:t>
          </a:r>
        </a:p>
      </dsp:txBody>
      <dsp:txXfrm>
        <a:off x="47239" y="173833"/>
        <a:ext cx="2178842" cy="1275558"/>
      </dsp:txXfrm>
    </dsp:sp>
    <dsp:sp modelId="{5574D4D6-641A-4BB1-A43E-6CDD033415BF}">
      <dsp:nvSpPr>
        <dsp:cNvPr id="0" name=""/>
        <dsp:cNvSpPr/>
      </dsp:nvSpPr>
      <dsp:spPr>
        <a:xfrm>
          <a:off x="2464488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464488" y="643601"/>
        <a:ext cx="335118" cy="336022"/>
      </dsp:txXfrm>
    </dsp:sp>
    <dsp:sp modelId="{426F4F64-8C1A-4BD3-8028-201E177FD755}">
      <dsp:nvSpPr>
        <dsp:cNvPr id="0" name=""/>
        <dsp:cNvSpPr/>
      </dsp:nvSpPr>
      <dsp:spPr>
        <a:xfrm>
          <a:off x="3169050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SW vs HW</a:t>
          </a:r>
        </a:p>
      </dsp:txBody>
      <dsp:txXfrm>
        <a:off x="3208734" y="173833"/>
        <a:ext cx="2178842" cy="1275558"/>
      </dsp:txXfrm>
    </dsp:sp>
    <dsp:sp modelId="{A3809A08-07A3-4D84-A342-7CA50ECBA0E0}">
      <dsp:nvSpPr>
        <dsp:cNvPr id="0" name=""/>
        <dsp:cNvSpPr/>
      </dsp:nvSpPr>
      <dsp:spPr>
        <a:xfrm>
          <a:off x="5615113" y="531594"/>
          <a:ext cx="452553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15113" y="643601"/>
        <a:ext cx="316787" cy="336022"/>
      </dsp:txXfrm>
    </dsp:sp>
    <dsp:sp modelId="{B98F5EF5-5EF9-4688-822A-09E9883D3A9B}">
      <dsp:nvSpPr>
        <dsp:cNvPr id="0" name=""/>
        <dsp:cNvSpPr/>
      </dsp:nvSpPr>
      <dsp:spPr>
        <a:xfrm>
          <a:off x="6281136" y="134149"/>
          <a:ext cx="2258210" cy="135492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CAST</a:t>
          </a:r>
        </a:p>
      </dsp:txBody>
      <dsp:txXfrm>
        <a:off x="6320820" y="173833"/>
        <a:ext cx="2178842" cy="1275558"/>
      </dsp:txXfrm>
    </dsp:sp>
    <dsp:sp modelId="{BD6D71D3-3F06-4964-8D8F-C3BD1D0AABF9}">
      <dsp:nvSpPr>
        <dsp:cNvPr id="0" name=""/>
        <dsp:cNvSpPr/>
      </dsp:nvSpPr>
      <dsp:spPr>
        <a:xfrm rot="5324794">
          <a:off x="7195222" y="1647151"/>
          <a:ext cx="478855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7265068" y="1687758"/>
        <a:ext cx="336022" cy="335199"/>
      </dsp:txXfrm>
    </dsp:sp>
    <dsp:sp modelId="{4CE029F8-BD78-438C-B18E-EECB0A1B0BF8}">
      <dsp:nvSpPr>
        <dsp:cNvPr id="0" name=""/>
        <dsp:cNvSpPr/>
      </dsp:nvSpPr>
      <dsp:spPr>
        <a:xfrm>
          <a:off x="6330545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Design for Safety</a:t>
          </a:r>
        </a:p>
      </dsp:txBody>
      <dsp:txXfrm>
        <a:off x="6370229" y="2432044"/>
        <a:ext cx="2178842" cy="1275558"/>
      </dsp:txXfrm>
    </dsp:sp>
    <dsp:sp modelId="{204DCEE0-8F05-4B71-9AED-CB54C853E0FD}">
      <dsp:nvSpPr>
        <dsp:cNvPr id="0" name=""/>
        <dsp:cNvSpPr/>
      </dsp:nvSpPr>
      <dsp:spPr>
        <a:xfrm rot="10800000">
          <a:off x="5653082" y="2789805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796704" y="2901812"/>
        <a:ext cx="335118" cy="336022"/>
      </dsp:txXfrm>
    </dsp:sp>
    <dsp:sp modelId="{FFF0C2DD-9055-4BAF-B271-B25D5575C868}">
      <dsp:nvSpPr>
        <dsp:cNvPr id="0" name=""/>
        <dsp:cNvSpPr/>
      </dsp:nvSpPr>
      <dsp:spPr>
        <a:xfrm>
          <a:off x="3169050" y="2392360"/>
          <a:ext cx="2258210" cy="135492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STPA</a:t>
          </a:r>
        </a:p>
      </dsp:txBody>
      <dsp:txXfrm>
        <a:off x="3208734" y="2432044"/>
        <a:ext cx="2178842" cy="1275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8C1F-291C-4D42-8CE8-9AEA042E14CD}">
      <dsp:nvSpPr>
        <dsp:cNvPr id="0" name=""/>
        <dsp:cNvSpPr/>
      </dsp:nvSpPr>
      <dsp:spPr>
        <a:xfrm>
          <a:off x="755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Intro</a:t>
          </a:r>
        </a:p>
      </dsp:txBody>
      <dsp:txXfrm>
        <a:off x="47239" y="173833"/>
        <a:ext cx="2178842" cy="1275558"/>
      </dsp:txXfrm>
    </dsp:sp>
    <dsp:sp modelId="{5574D4D6-641A-4BB1-A43E-6CDD033415BF}">
      <dsp:nvSpPr>
        <dsp:cNvPr id="0" name=""/>
        <dsp:cNvSpPr/>
      </dsp:nvSpPr>
      <dsp:spPr>
        <a:xfrm>
          <a:off x="2464488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464488" y="643601"/>
        <a:ext cx="335118" cy="336022"/>
      </dsp:txXfrm>
    </dsp:sp>
    <dsp:sp modelId="{426F4F64-8C1A-4BD3-8028-201E177FD755}">
      <dsp:nvSpPr>
        <dsp:cNvPr id="0" name=""/>
        <dsp:cNvSpPr/>
      </dsp:nvSpPr>
      <dsp:spPr>
        <a:xfrm>
          <a:off x="3169050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SW vs HW</a:t>
          </a:r>
        </a:p>
      </dsp:txBody>
      <dsp:txXfrm>
        <a:off x="3208734" y="173833"/>
        <a:ext cx="2178842" cy="1275558"/>
      </dsp:txXfrm>
    </dsp:sp>
    <dsp:sp modelId="{A3809A08-07A3-4D84-A342-7CA50ECBA0E0}">
      <dsp:nvSpPr>
        <dsp:cNvPr id="0" name=""/>
        <dsp:cNvSpPr/>
      </dsp:nvSpPr>
      <dsp:spPr>
        <a:xfrm>
          <a:off x="5625983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25983" y="643601"/>
        <a:ext cx="335118" cy="336022"/>
      </dsp:txXfrm>
    </dsp:sp>
    <dsp:sp modelId="{4486578F-639C-46BB-8300-896A3777FCFD}">
      <dsp:nvSpPr>
        <dsp:cNvPr id="0" name=""/>
        <dsp:cNvSpPr/>
      </dsp:nvSpPr>
      <dsp:spPr>
        <a:xfrm>
          <a:off x="633054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Newspaper</a:t>
          </a:r>
        </a:p>
      </dsp:txBody>
      <dsp:txXfrm>
        <a:off x="6370229" y="173833"/>
        <a:ext cx="2178842" cy="1275558"/>
      </dsp:txXfrm>
    </dsp:sp>
    <dsp:sp modelId="{722D30D1-6DC8-4C39-B96F-EBB48A8EFB30}">
      <dsp:nvSpPr>
        <dsp:cNvPr id="0" name=""/>
        <dsp:cNvSpPr/>
      </dsp:nvSpPr>
      <dsp:spPr>
        <a:xfrm rot="5400000">
          <a:off x="7220280" y="1647151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7291639" y="1687799"/>
        <a:ext cx="336022" cy="335118"/>
      </dsp:txXfrm>
    </dsp:sp>
    <dsp:sp modelId="{D4ADEBE6-3EE0-44A1-BC92-FA6B41136543}">
      <dsp:nvSpPr>
        <dsp:cNvPr id="0" name=""/>
        <dsp:cNvSpPr/>
      </dsp:nvSpPr>
      <dsp:spPr>
        <a:xfrm>
          <a:off x="6330545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CAST</a:t>
          </a:r>
          <a:endParaRPr lang="en-US" sz="3100" kern="1200" dirty="0"/>
        </a:p>
      </dsp:txBody>
      <dsp:txXfrm>
        <a:off x="6370229" y="2432044"/>
        <a:ext cx="2178842" cy="1275558"/>
      </dsp:txXfrm>
    </dsp:sp>
    <dsp:sp modelId="{EE45686D-B699-42BF-92CA-E7770AEC0664}">
      <dsp:nvSpPr>
        <dsp:cNvPr id="0" name=""/>
        <dsp:cNvSpPr/>
      </dsp:nvSpPr>
      <dsp:spPr>
        <a:xfrm rot="10800000">
          <a:off x="5653082" y="2789805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796704" y="2901812"/>
        <a:ext cx="335118" cy="336022"/>
      </dsp:txXfrm>
    </dsp:sp>
    <dsp:sp modelId="{4CE029F8-BD78-438C-B18E-EECB0A1B0BF8}">
      <dsp:nvSpPr>
        <dsp:cNvPr id="0" name=""/>
        <dsp:cNvSpPr/>
      </dsp:nvSpPr>
      <dsp:spPr>
        <a:xfrm>
          <a:off x="3169050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Design for Safety</a:t>
          </a:r>
        </a:p>
      </dsp:txBody>
      <dsp:txXfrm>
        <a:off x="3208734" y="2432044"/>
        <a:ext cx="2178842" cy="1275558"/>
      </dsp:txXfrm>
    </dsp:sp>
    <dsp:sp modelId="{204DCEE0-8F05-4B71-9AED-CB54C853E0FD}">
      <dsp:nvSpPr>
        <dsp:cNvPr id="0" name=""/>
        <dsp:cNvSpPr/>
      </dsp:nvSpPr>
      <dsp:spPr>
        <a:xfrm rot="10800000">
          <a:off x="2491587" y="2789805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635209" y="2901812"/>
        <a:ext cx="335118" cy="336022"/>
      </dsp:txXfrm>
    </dsp:sp>
    <dsp:sp modelId="{FFF0C2DD-9055-4BAF-B271-B25D5575C868}">
      <dsp:nvSpPr>
        <dsp:cNvPr id="0" name=""/>
        <dsp:cNvSpPr/>
      </dsp:nvSpPr>
      <dsp:spPr>
        <a:xfrm>
          <a:off x="7555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STPA</a:t>
          </a:r>
        </a:p>
      </dsp:txBody>
      <dsp:txXfrm>
        <a:off x="47239" y="2432044"/>
        <a:ext cx="2178842" cy="1275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58C1F-291C-4D42-8CE8-9AEA042E14CD}">
      <dsp:nvSpPr>
        <dsp:cNvPr id="0" name=""/>
        <dsp:cNvSpPr/>
      </dsp:nvSpPr>
      <dsp:spPr>
        <a:xfrm>
          <a:off x="7555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Intro</a:t>
          </a:r>
        </a:p>
      </dsp:txBody>
      <dsp:txXfrm>
        <a:off x="47239" y="173833"/>
        <a:ext cx="2178842" cy="1275558"/>
      </dsp:txXfrm>
    </dsp:sp>
    <dsp:sp modelId="{5574D4D6-641A-4BB1-A43E-6CDD033415BF}">
      <dsp:nvSpPr>
        <dsp:cNvPr id="0" name=""/>
        <dsp:cNvSpPr/>
      </dsp:nvSpPr>
      <dsp:spPr>
        <a:xfrm>
          <a:off x="2464488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464488" y="643601"/>
        <a:ext cx="335118" cy="336022"/>
      </dsp:txXfrm>
    </dsp:sp>
    <dsp:sp modelId="{426F4F64-8C1A-4BD3-8028-201E177FD755}">
      <dsp:nvSpPr>
        <dsp:cNvPr id="0" name=""/>
        <dsp:cNvSpPr/>
      </dsp:nvSpPr>
      <dsp:spPr>
        <a:xfrm>
          <a:off x="3169050" y="134149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SW vs HW</a:t>
          </a:r>
        </a:p>
      </dsp:txBody>
      <dsp:txXfrm>
        <a:off x="3208734" y="173833"/>
        <a:ext cx="2178842" cy="1275558"/>
      </dsp:txXfrm>
    </dsp:sp>
    <dsp:sp modelId="{A3809A08-07A3-4D84-A342-7CA50ECBA0E0}">
      <dsp:nvSpPr>
        <dsp:cNvPr id="0" name=""/>
        <dsp:cNvSpPr/>
      </dsp:nvSpPr>
      <dsp:spPr>
        <a:xfrm>
          <a:off x="5625983" y="531594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25983" y="643601"/>
        <a:ext cx="335118" cy="336022"/>
      </dsp:txXfrm>
    </dsp:sp>
    <dsp:sp modelId="{AA66D8A0-43F4-400B-80A5-0F05F96BB7AD}">
      <dsp:nvSpPr>
        <dsp:cNvPr id="0" name=""/>
        <dsp:cNvSpPr/>
      </dsp:nvSpPr>
      <dsp:spPr>
        <a:xfrm>
          <a:off x="6330545" y="134149"/>
          <a:ext cx="2258210" cy="135492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Newspaper</a:t>
          </a:r>
        </a:p>
      </dsp:txBody>
      <dsp:txXfrm>
        <a:off x="6370229" y="173833"/>
        <a:ext cx="2178842" cy="1275558"/>
      </dsp:txXfrm>
    </dsp:sp>
    <dsp:sp modelId="{78B7A7A4-0211-44C5-A268-16C3589C9750}">
      <dsp:nvSpPr>
        <dsp:cNvPr id="0" name=""/>
        <dsp:cNvSpPr/>
      </dsp:nvSpPr>
      <dsp:spPr>
        <a:xfrm rot="5400000">
          <a:off x="7220280" y="1647151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7291639" y="1687799"/>
        <a:ext cx="336022" cy="335118"/>
      </dsp:txXfrm>
    </dsp:sp>
    <dsp:sp modelId="{B98F5EF5-5EF9-4688-822A-09E9883D3A9B}">
      <dsp:nvSpPr>
        <dsp:cNvPr id="0" name=""/>
        <dsp:cNvSpPr/>
      </dsp:nvSpPr>
      <dsp:spPr>
        <a:xfrm>
          <a:off x="6330545" y="2392360"/>
          <a:ext cx="2258210" cy="135492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CAST</a:t>
          </a:r>
        </a:p>
      </dsp:txBody>
      <dsp:txXfrm>
        <a:off x="6370229" y="2432044"/>
        <a:ext cx="2178842" cy="1275558"/>
      </dsp:txXfrm>
    </dsp:sp>
    <dsp:sp modelId="{BD6D71D3-3F06-4964-8D8F-C3BD1D0AABF9}">
      <dsp:nvSpPr>
        <dsp:cNvPr id="0" name=""/>
        <dsp:cNvSpPr/>
      </dsp:nvSpPr>
      <dsp:spPr>
        <a:xfrm rot="10800000">
          <a:off x="5653082" y="2789805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796704" y="2901812"/>
        <a:ext cx="335118" cy="336022"/>
      </dsp:txXfrm>
    </dsp:sp>
    <dsp:sp modelId="{4CE029F8-BD78-438C-B18E-EECB0A1B0BF8}">
      <dsp:nvSpPr>
        <dsp:cNvPr id="0" name=""/>
        <dsp:cNvSpPr/>
      </dsp:nvSpPr>
      <dsp:spPr>
        <a:xfrm>
          <a:off x="3169050" y="2392360"/>
          <a:ext cx="2258210" cy="1354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Design for Safety</a:t>
          </a:r>
        </a:p>
      </dsp:txBody>
      <dsp:txXfrm>
        <a:off x="3208734" y="2432044"/>
        <a:ext cx="2178842" cy="1275558"/>
      </dsp:txXfrm>
    </dsp:sp>
    <dsp:sp modelId="{204DCEE0-8F05-4B71-9AED-CB54C853E0FD}">
      <dsp:nvSpPr>
        <dsp:cNvPr id="0" name=""/>
        <dsp:cNvSpPr/>
      </dsp:nvSpPr>
      <dsp:spPr>
        <a:xfrm rot="10800000">
          <a:off x="2491587" y="2789805"/>
          <a:ext cx="478740" cy="560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635209" y="2901812"/>
        <a:ext cx="335118" cy="336022"/>
      </dsp:txXfrm>
    </dsp:sp>
    <dsp:sp modelId="{FFF0C2DD-9055-4BAF-B271-B25D5575C868}">
      <dsp:nvSpPr>
        <dsp:cNvPr id="0" name=""/>
        <dsp:cNvSpPr/>
      </dsp:nvSpPr>
      <dsp:spPr>
        <a:xfrm>
          <a:off x="7555" y="2392360"/>
          <a:ext cx="2258210" cy="135492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STPA</a:t>
          </a:r>
        </a:p>
      </dsp:txBody>
      <dsp:txXfrm>
        <a:off x="47239" y="2432044"/>
        <a:ext cx="2178842" cy="127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4EFB8-1733-4F8C-8F9F-B5B660EF7149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7F2B-F417-4D99-B11A-AB79B34C83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7F2B-F417-4D99-B11A-AB79B34C8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7F2B-F417-4D99-B11A-AB79B34C8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3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7F2B-F417-4D99-B11A-AB79B34C8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7F2B-F417-4D99-B11A-AB79B34C8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7F2B-F417-4D99-B11A-AB79B34C8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7F2B-F417-4D99-B11A-AB79B34C8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3" y="6044537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3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136612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132139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136158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9271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9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9271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9271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89271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1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41362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108009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90575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6115838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60384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87689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9" y="6195835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9" y="6136158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71CAF9-4461-454A-B702-D536C37757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5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ndler@uhc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stampp/" TargetMode="External"/><Relationship Id="rId2" Type="http://schemas.openxmlformats.org/officeDocument/2006/relationships/hyperlink" Target="https://1drv.ms/f/s!Ao_Q8jQ3JqgCgdorvnj2uf6wckBW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64" y="2404534"/>
            <a:ext cx="9801545" cy="1646302"/>
          </a:xfrm>
        </p:spPr>
        <p:txBody>
          <a:bodyPr/>
          <a:lstStyle/>
          <a:p>
            <a:r>
              <a:rPr lang="en-US" dirty="0"/>
              <a:t>Teaching STAMP: High Level Communication Design Concerns for a Domestic Robot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tabLst>
                <a:tab pos="7540625" algn="r"/>
              </a:tabLst>
            </a:pPr>
            <a:r>
              <a:rPr lang="en-US" dirty="0"/>
              <a:t>Michael J. Findler, PhD 	</a:t>
            </a:r>
            <a:r>
              <a:rPr lang="en-US" dirty="0" err="1"/>
              <a:t>Ritesh</a:t>
            </a:r>
            <a:r>
              <a:rPr lang="en-US" dirty="0"/>
              <a:t> Kumar Chalawadi </a:t>
            </a:r>
            <a:br>
              <a:rPr lang="en-US" dirty="0"/>
            </a:br>
            <a:r>
              <a:rPr lang="en-US" dirty="0"/>
              <a:t>Software Engineering	Software Engineering</a:t>
            </a:r>
            <a:br>
              <a:rPr lang="en-US" dirty="0"/>
            </a:br>
            <a:r>
              <a:rPr lang="en-US" dirty="0">
                <a:hlinkClick r:id="rId2"/>
              </a:rPr>
              <a:t>findler@uhcl.edu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 (281) 515-0007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94263"/>
            <a:ext cx="4184035" cy="4547098"/>
          </a:xfrm>
        </p:spPr>
        <p:txBody>
          <a:bodyPr>
            <a:normAutofit/>
          </a:bodyPr>
          <a:lstStyle/>
          <a:p>
            <a:r>
              <a:rPr lang="en-US" sz="2400" dirty="0"/>
              <a:t>More of a hybrid class </a:t>
            </a:r>
          </a:p>
          <a:p>
            <a:pPr lvl="1"/>
            <a:r>
              <a:rPr lang="en-US" sz="2000" dirty="0"/>
              <a:t>As opposed to traditional versus “flipped”</a:t>
            </a:r>
          </a:p>
          <a:p>
            <a:pPr lvl="1"/>
            <a:r>
              <a:rPr lang="en-US" sz="2000" dirty="0"/>
              <a:t>Reading done before class</a:t>
            </a:r>
          </a:p>
          <a:p>
            <a:pPr lvl="1"/>
            <a:r>
              <a:rPr lang="en-US" sz="2000" dirty="0"/>
              <a:t>Homework done in class</a:t>
            </a:r>
          </a:p>
          <a:p>
            <a:pPr lvl="1"/>
            <a:r>
              <a:rPr lang="en-US" sz="2000" dirty="0"/>
              <a:t>Using Active Critical Thinking (ACT) techniques</a:t>
            </a:r>
          </a:p>
          <a:p>
            <a:r>
              <a:rPr lang="en-US" sz="2400" dirty="0"/>
              <a:t>What is done in class must be replicated outside of class and turned in the next week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89970" y="1494263"/>
            <a:ext cx="4422020" cy="4547099"/>
          </a:xfrm>
        </p:spPr>
        <p:txBody>
          <a:bodyPr>
            <a:noAutofit/>
          </a:bodyPr>
          <a:lstStyle/>
          <a:p>
            <a:r>
              <a:rPr lang="en-US" sz="2400" dirty="0"/>
              <a:t>Each student responsible for </a:t>
            </a:r>
          </a:p>
          <a:p>
            <a:pPr lvl="1"/>
            <a:r>
              <a:rPr lang="en-US" sz="2000" dirty="0"/>
              <a:t>Weekly quiz/thought paper</a:t>
            </a:r>
          </a:p>
          <a:p>
            <a:pPr lvl="1"/>
            <a:r>
              <a:rPr lang="en-US" sz="2000" dirty="0"/>
              <a:t>Three CAST </a:t>
            </a:r>
            <a:r>
              <a:rPr lang="en-US" sz="2000" dirty="0" err="1"/>
              <a:t>homeworks</a:t>
            </a:r>
            <a:endParaRPr lang="en-US" sz="2000" dirty="0"/>
          </a:p>
          <a:p>
            <a:pPr lvl="1"/>
            <a:r>
              <a:rPr lang="en-US" sz="2000" dirty="0"/>
              <a:t>Three STPA </a:t>
            </a:r>
            <a:r>
              <a:rPr lang="en-US" sz="2000" dirty="0" err="1"/>
              <a:t>homeworks</a:t>
            </a:r>
            <a:endParaRPr lang="en-US" sz="2000" dirty="0"/>
          </a:p>
          <a:p>
            <a:r>
              <a:rPr lang="en-US" sz="2400" dirty="0"/>
              <a:t>Each Group responsible for </a:t>
            </a:r>
          </a:p>
          <a:p>
            <a:pPr lvl="1"/>
            <a:r>
              <a:rPr lang="en-US" sz="2000" dirty="0"/>
              <a:t>Newspaper article</a:t>
            </a:r>
          </a:p>
          <a:p>
            <a:pPr lvl="1"/>
            <a:r>
              <a:rPr lang="en-US" sz="2000" dirty="0"/>
              <a:t>CAST</a:t>
            </a:r>
          </a:p>
          <a:p>
            <a:pPr lvl="1"/>
            <a:r>
              <a:rPr lang="en-US" sz="2000" dirty="0"/>
              <a:t>CAST presentation</a:t>
            </a:r>
          </a:p>
          <a:p>
            <a:pPr lvl="1"/>
            <a:r>
              <a:rPr lang="en-US" sz="2000" dirty="0"/>
              <a:t>STPA</a:t>
            </a:r>
          </a:p>
          <a:p>
            <a:pPr lvl="1"/>
            <a:r>
              <a:rPr lang="en-US" sz="2000" dirty="0"/>
              <a:t>Design for Safety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10</a:t>
            </a:fld>
            <a:endParaRPr lang="en-US"/>
          </a:p>
        </p:txBody>
      </p:sp>
      <p:sp>
        <p:nvSpPr>
          <p:cNvPr id="10" name="Star: 7 Points 9"/>
          <p:cNvSpPr/>
          <p:nvPr/>
        </p:nvSpPr>
        <p:spPr>
          <a:xfrm>
            <a:off x="9274002" y="1339772"/>
            <a:ext cx="2170264" cy="233060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Like a  STAMP Workshop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6779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YAY for XSTAMPP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eXtensible</a:t>
            </a:r>
            <a:r>
              <a:rPr lang="en-US" sz="2400" dirty="0"/>
              <a:t> STAMP Platform (XSTAMPP) v. 2.0 showed up</a:t>
            </a:r>
          </a:p>
          <a:p>
            <a:r>
              <a:rPr lang="en-US" sz="2400" dirty="0"/>
              <a:t>We used for STPA portion of homework</a:t>
            </a:r>
          </a:p>
          <a:p>
            <a:r>
              <a:rPr lang="en-US" sz="2400" dirty="0"/>
              <a:t>Did FANTASTIC!</a:t>
            </a:r>
          </a:p>
          <a:p>
            <a:r>
              <a:rPr lang="en-US" sz="2400" dirty="0"/>
              <a:t>Less Generic control structures</a:t>
            </a:r>
          </a:p>
          <a:p>
            <a:endParaRPr lang="en-US" sz="2400" dirty="0"/>
          </a:p>
          <a:p>
            <a:r>
              <a:rPr lang="en-US" sz="2400" dirty="0"/>
              <a:t>PROBLEM:  Students grump about the amount of work</a:t>
            </a:r>
          </a:p>
          <a:p>
            <a:r>
              <a:rPr lang="en-US" sz="2400" dirty="0"/>
              <a:t>Student came back to campus and said they had to use the methodology in an internship.  The bosses were impressed!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3432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Attempt Topics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37353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94186"/>
              </p:ext>
            </p:extLst>
          </p:nvPr>
        </p:nvGraphicFramePr>
        <p:xfrm>
          <a:off x="652620" y="2150007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tar: 7 Points 9"/>
          <p:cNvSpPr/>
          <p:nvPr/>
        </p:nvSpPr>
        <p:spPr>
          <a:xfrm>
            <a:off x="9273646" y="2850559"/>
            <a:ext cx="2616961" cy="2013735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intensive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366" y="2341758"/>
            <a:ext cx="66159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                                     1                                             2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4                                          2                                              4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35434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CAST </a:t>
            </a:r>
            <a:br>
              <a:rPr lang="en-US" dirty="0"/>
            </a:br>
            <a:r>
              <a:rPr lang="en-US" dirty="0"/>
              <a:t>Control 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09" y="0"/>
            <a:ext cx="8569435" cy="60413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339788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orient="vert"/>
          </p:nvPr>
        </p:nvSpPr>
        <p:spPr>
          <a:xfrm>
            <a:off x="0" y="760288"/>
            <a:ext cx="1304743" cy="5251451"/>
          </a:xfrm>
        </p:spPr>
        <p:txBody>
          <a:bodyPr/>
          <a:lstStyle/>
          <a:p>
            <a:r>
              <a:rPr lang="en-US" dirty="0"/>
              <a:t>STPA Control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54" y="0"/>
            <a:ext cx="961629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11804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91955" y="133564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177196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395438"/>
            <a:ext cx="9646378" cy="56459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80468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601"/>
            <a:ext cx="12192000" cy="4314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322098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9" y="148848"/>
            <a:ext cx="9474424" cy="6255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42358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Incorporate XSTAMPP into CAST</a:t>
            </a:r>
          </a:p>
          <a:p>
            <a:r>
              <a:rPr lang="en-US" sz="2000" dirty="0"/>
              <a:t>Encourage students to become their own “experts”</a:t>
            </a:r>
          </a:p>
          <a:p>
            <a:pPr lvl="1"/>
            <a:r>
              <a:rPr lang="en-US" sz="1800" dirty="0"/>
              <a:t>Tell the story, the technical words can come later</a:t>
            </a:r>
          </a:p>
          <a:p>
            <a:r>
              <a:rPr lang="en-US" sz="2000" dirty="0"/>
              <a:t>Continue Active Critical Thinking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/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6540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/>
          <a:stretch/>
        </p:blipFill>
        <p:spPr>
          <a:xfrm>
            <a:off x="4967448" y="609601"/>
            <a:ext cx="3975920" cy="5111722"/>
          </a:xfrm>
          <a:prstGeom prst="rect">
            <a:avLst/>
          </a:prstGeom>
        </p:spPr>
      </p:pic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First Attempt</a:t>
            </a:r>
          </a:p>
          <a:p>
            <a:r>
              <a:rPr lang="en-US" dirty="0"/>
              <a:t>Second/Third Attempt</a:t>
            </a:r>
          </a:p>
          <a:p>
            <a:r>
              <a:rPr lang="en-US" dirty="0"/>
              <a:t>Current Attempt</a:t>
            </a:r>
          </a:p>
          <a:p>
            <a:r>
              <a:rPr lang="en-US" dirty="0"/>
              <a:t>Next Attempt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8C71CAF9-4461-454A-B702-D536C3775752}" type="slidenum">
              <a:rPr lang="en-US" smtClean="0"/>
              <a:pPr defTabSz="914400"/>
              <a:t>2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0" y="6041362"/>
            <a:ext cx="4371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Honestly, I would like to thank </a:t>
            </a:r>
            <a:br>
              <a:rPr lang="en-US" dirty="0"/>
            </a:br>
            <a:r>
              <a:rPr lang="en-US" dirty="0" err="1"/>
              <a:t>Ritesh</a:t>
            </a:r>
            <a:r>
              <a:rPr lang="en-US" dirty="0"/>
              <a:t> Kumar Chalawadi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91549"/>
            <a:ext cx="8705817" cy="37725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Skydrive</a:t>
            </a:r>
            <a:r>
              <a:rPr lang="en-US" sz="2400" dirty="0"/>
              <a:t> folder with files mentioned in presentation</a:t>
            </a:r>
          </a:p>
          <a:p>
            <a:pPr lvl="1"/>
            <a:r>
              <a:rPr lang="en-US" sz="2200" dirty="0">
                <a:hlinkClick r:id="rId2"/>
              </a:rPr>
              <a:t>https://1drv.ms/f/s!Ao_Q8jQ3JqgCgdorvnj2uf6wckBWBA</a:t>
            </a:r>
            <a:r>
              <a:rPr lang="en-US" sz="2200" dirty="0"/>
              <a:t> </a:t>
            </a:r>
          </a:p>
          <a:p>
            <a:pPr lvl="1"/>
            <a:endParaRPr lang="en-US" sz="2200" dirty="0"/>
          </a:p>
          <a:p>
            <a:r>
              <a:rPr lang="en-US" sz="2400" dirty="0"/>
              <a:t>XSTAMPP directory</a:t>
            </a:r>
          </a:p>
          <a:p>
            <a:pPr lvl="1"/>
            <a:r>
              <a:rPr lang="en-US" sz="2200" dirty="0">
                <a:hlinkClick r:id="rId3"/>
              </a:rPr>
              <a:t>https://sourceforge.net/projects/stampp/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21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2823" y="2155671"/>
            <a:ext cx="4570488" cy="34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6373"/>
            <a:ext cx="8596668" cy="4814990"/>
          </a:xfrm>
        </p:spPr>
        <p:txBody>
          <a:bodyPr>
            <a:noAutofit/>
          </a:bodyPr>
          <a:lstStyle/>
          <a:p>
            <a:r>
              <a:rPr lang="en-US" sz="2400" dirty="0"/>
              <a:t>Recently started teaching at the University of Houston Clear Lake </a:t>
            </a:r>
          </a:p>
          <a:p>
            <a:pPr lvl="1"/>
            <a:r>
              <a:rPr lang="en-US" sz="2000" dirty="0"/>
              <a:t>Johnson Space Center (“Houston, we have a problem”)</a:t>
            </a:r>
          </a:p>
          <a:p>
            <a:r>
              <a:rPr lang="en-US" sz="2400" dirty="0"/>
              <a:t>Experience</a:t>
            </a:r>
          </a:p>
          <a:p>
            <a:pPr lvl="1"/>
            <a:r>
              <a:rPr lang="en-US" sz="2000" dirty="0"/>
              <a:t>Industrial engineering </a:t>
            </a:r>
          </a:p>
          <a:p>
            <a:pPr lvl="1"/>
            <a:r>
              <a:rPr lang="en-US" sz="2000" dirty="0"/>
              <a:t>Safety officer in the United States Air Force</a:t>
            </a:r>
          </a:p>
          <a:p>
            <a:r>
              <a:rPr lang="en-US" sz="2400" dirty="0"/>
              <a:t>The SWEN student population </a:t>
            </a:r>
          </a:p>
          <a:p>
            <a:pPr lvl="1"/>
            <a:r>
              <a:rPr lang="en-US" sz="2000" dirty="0"/>
              <a:t>overwhelmingly foreign students (95%)</a:t>
            </a:r>
          </a:p>
          <a:p>
            <a:pPr lvl="1"/>
            <a:r>
              <a:rPr lang="en-US" sz="2000" dirty="0"/>
              <a:t>little or no experience in system engineering</a:t>
            </a:r>
          </a:p>
          <a:p>
            <a:r>
              <a:rPr lang="en-US" sz="2400" dirty="0"/>
              <a:t>As mentioned frequently, HAZOPS, FTA and FMEA do not work with Software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22777" y="0"/>
            <a:ext cx="2500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72078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standard safety techniques </a:t>
            </a:r>
          </a:p>
          <a:p>
            <a:pPr lvl="1"/>
            <a:r>
              <a:rPr lang="en-US" dirty="0"/>
              <a:t>Hazardous Operations (HAZOPS)</a:t>
            </a:r>
          </a:p>
          <a:p>
            <a:pPr lvl="1"/>
            <a:r>
              <a:rPr lang="en-US" dirty="0"/>
              <a:t>Failure Mode, Effects and Criticality Analysis (FMECA) </a:t>
            </a:r>
          </a:p>
          <a:p>
            <a:pPr lvl="1"/>
            <a:r>
              <a:rPr lang="en-US" dirty="0"/>
              <a:t>Fault Tree Analysis (FTA) </a:t>
            </a:r>
          </a:p>
          <a:p>
            <a:r>
              <a:rPr lang="en-US" dirty="0"/>
              <a:t>This was a horrible failure</a:t>
            </a:r>
          </a:p>
          <a:p>
            <a:r>
              <a:rPr lang="en-US" dirty="0"/>
              <a:t>Learned about STAMP</a:t>
            </a:r>
          </a:p>
          <a:p>
            <a:pPr lvl="1"/>
            <a:r>
              <a:rPr lang="en-US" dirty="0"/>
              <a:t>Borrowed heavily from </a:t>
            </a:r>
            <a:r>
              <a:rPr lang="en-US" dirty="0" err="1"/>
              <a:t>Leveson</a:t>
            </a:r>
            <a:endParaRPr lang="en-US" dirty="0"/>
          </a:p>
          <a:p>
            <a:r>
              <a:rPr lang="en-US" dirty="0"/>
              <a:t>Students lack technical terminology, so they use generics – no domain considerations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/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1036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 Topics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86335"/>
              </p:ext>
            </p:extLst>
          </p:nvPr>
        </p:nvGraphicFramePr>
        <p:xfrm>
          <a:off x="677690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tar: 7 Points 9"/>
          <p:cNvSpPr/>
          <p:nvPr/>
        </p:nvSpPr>
        <p:spPr>
          <a:xfrm>
            <a:off x="7461611" y="580144"/>
            <a:ext cx="2616961" cy="2013735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intensive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551" y="2712378"/>
            <a:ext cx="72891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1                              1                                 4                                 1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4                               2                                1                                 1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/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5722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508" y="1930400"/>
            <a:ext cx="5568310" cy="3104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CAST/STPA Control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1957" y="6041362"/>
            <a:ext cx="1425116" cy="365125"/>
          </a:xfrm>
        </p:spPr>
        <p:txBody>
          <a:bodyPr>
            <a:normAutofit/>
          </a:bodyPr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39" y="1930400"/>
            <a:ext cx="493395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585" y="5481123"/>
            <a:ext cx="738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                                                                                          STPA</a:t>
            </a:r>
          </a:p>
        </p:txBody>
      </p:sp>
      <p:sp>
        <p:nvSpPr>
          <p:cNvPr id="9" name="Rectangle 8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/>
              <a:t>First Attempt</a:t>
            </a:r>
          </a:p>
          <a:p>
            <a:r>
              <a:rPr lang="en-US" dirty="0">
                <a:solidFill>
                  <a:schemeClr val="bg1"/>
                </a:solidFill>
              </a:rPr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07561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63721"/>
            <a:ext cx="9001925" cy="47776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 kept the project</a:t>
            </a:r>
          </a:p>
          <a:p>
            <a:r>
              <a:rPr lang="en-US" sz="2400" dirty="0"/>
              <a:t>Dumped the Traditional methods</a:t>
            </a:r>
          </a:p>
          <a:p>
            <a:pPr lvl="1"/>
            <a:r>
              <a:rPr lang="en-US" sz="2000" dirty="0"/>
              <a:t>Hardware techniques to software systems WAS WRONG</a:t>
            </a:r>
            <a:endParaRPr lang="en-US" sz="2200" dirty="0"/>
          </a:p>
          <a:p>
            <a:r>
              <a:rPr lang="en-US" sz="2400" dirty="0"/>
              <a:t>Extended CAST analysis to </a:t>
            </a:r>
            <a:r>
              <a:rPr lang="en-US" sz="2400" dirty="0" smtClean="0"/>
              <a:t>5 </a:t>
            </a:r>
            <a:r>
              <a:rPr lang="en-US" sz="2400" dirty="0"/>
              <a:t>weeks</a:t>
            </a:r>
          </a:p>
          <a:p>
            <a:r>
              <a:rPr lang="en-US" sz="2400" dirty="0"/>
              <a:t>Extended STPA to </a:t>
            </a:r>
            <a:r>
              <a:rPr lang="en-US" sz="2400" dirty="0" smtClean="0"/>
              <a:t>5 </a:t>
            </a:r>
            <a:r>
              <a:rPr lang="en-US" sz="2400" dirty="0"/>
              <a:t>weeks</a:t>
            </a:r>
          </a:p>
          <a:p>
            <a:endParaRPr lang="en-US" sz="2400" dirty="0"/>
          </a:p>
          <a:p>
            <a:r>
              <a:rPr lang="en-US" sz="2400" dirty="0"/>
              <a:t>PROBLEM:  REQ / ACK generic control structures</a:t>
            </a:r>
          </a:p>
          <a:p>
            <a:r>
              <a:rPr lang="en-US" sz="2400" dirty="0"/>
              <a:t>PROBLEM:  Minimum effort exerted for STPA tables and charts</a:t>
            </a:r>
          </a:p>
          <a:p>
            <a:endParaRPr lang="en-US" sz="2400" dirty="0"/>
          </a:p>
          <a:p>
            <a:r>
              <a:rPr lang="en-US" sz="2400" dirty="0"/>
              <a:t>Students afraid of using wrong terminology – play it safe!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/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94131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Second/Third Attempt Topics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46636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98396"/>
              </p:ext>
            </p:extLst>
          </p:nvPr>
        </p:nvGraphicFramePr>
        <p:xfrm>
          <a:off x="752202" y="215461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tar: 7 Points 9"/>
          <p:cNvSpPr/>
          <p:nvPr/>
        </p:nvSpPr>
        <p:spPr>
          <a:xfrm>
            <a:off x="7205133" y="31758"/>
            <a:ext cx="2616961" cy="2013735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intensive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366" y="2442117"/>
            <a:ext cx="64940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                                     1                                            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</a:t>
            </a:r>
            <a:r>
              <a:rPr lang="en-US" dirty="0" smtClean="0"/>
              <a:t>5                                              </a:t>
            </a:r>
            <a:r>
              <a:rPr lang="en-US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/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22002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CAST/STPA Control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1957" y="6041362"/>
            <a:ext cx="1425116" cy="365125"/>
          </a:xfrm>
        </p:spPr>
        <p:txBody>
          <a:bodyPr>
            <a:normAutofit/>
          </a:bodyPr>
          <a:lstStyle/>
          <a:p>
            <a:r>
              <a:rPr lang="en-US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0585" y="5481123"/>
            <a:ext cx="738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                                                                                          STPA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24" y="1739493"/>
            <a:ext cx="6295907" cy="3465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7" y="1371160"/>
            <a:ext cx="5590639" cy="4201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22777" y="0"/>
            <a:ext cx="25000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>
                <a:solidFill>
                  <a:schemeClr val="bg1"/>
                </a:solidFill>
              </a:rPr>
              <a:t>First Attempt</a:t>
            </a:r>
          </a:p>
          <a:p>
            <a:r>
              <a:rPr lang="en-US" dirty="0"/>
              <a:t>Second/Third Attempt</a:t>
            </a:r>
          </a:p>
          <a:p>
            <a:r>
              <a:rPr lang="en-US" dirty="0">
                <a:solidFill>
                  <a:schemeClr val="bg1"/>
                </a:solidFill>
              </a:rPr>
              <a:t>Current Attempt</a:t>
            </a:r>
          </a:p>
          <a:p>
            <a:r>
              <a:rPr lang="en-US" dirty="0">
                <a:solidFill>
                  <a:schemeClr val="bg1"/>
                </a:solidFill>
              </a:rPr>
              <a:t>Next Attempt</a:t>
            </a:r>
          </a:p>
        </p:txBody>
      </p:sp>
    </p:spTree>
    <p:extLst>
      <p:ext uri="{BB962C8B-B14F-4D97-AF65-F5344CB8AC3E}">
        <p14:creationId xmlns:p14="http://schemas.microsoft.com/office/powerpoint/2010/main" val="110066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704</Words>
  <Application>Microsoft Office PowerPoint</Application>
  <PresentationFormat>Benutzerdefiniert</PresentationFormat>
  <Paragraphs>283</Paragraphs>
  <Slides>21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Facet</vt:lpstr>
      <vt:lpstr>Teaching STAMP: High Level Communication Design Concerns for a Domestic Robot</vt:lpstr>
      <vt:lpstr>Introduction</vt:lpstr>
      <vt:lpstr>Motivation</vt:lpstr>
      <vt:lpstr>First Attempt</vt:lpstr>
      <vt:lpstr>First Attempt Topics</vt:lpstr>
      <vt:lpstr>CAST/STPA Control Structure</vt:lpstr>
      <vt:lpstr>Second Attempt</vt:lpstr>
      <vt:lpstr>Second/Third Attempt Topics</vt:lpstr>
      <vt:lpstr>CAST/STPA Control Structure</vt:lpstr>
      <vt:lpstr>Current Attempt</vt:lpstr>
      <vt:lpstr>YAY for XSTAMPP</vt:lpstr>
      <vt:lpstr>Second Attempt Topics</vt:lpstr>
      <vt:lpstr>CAST  Control  Structure</vt:lpstr>
      <vt:lpstr>STPA Control Structure</vt:lpstr>
      <vt:lpstr>PowerPoint-Präsentation</vt:lpstr>
      <vt:lpstr>PowerPoint-Präsentation</vt:lpstr>
      <vt:lpstr>PowerPoint-Präsentation</vt:lpstr>
      <vt:lpstr>PowerPoint-Präsentation</vt:lpstr>
      <vt:lpstr>Next Attempt</vt:lpstr>
      <vt:lpstr>Honestly, I would like to thank  Ritesh Kumar Chalawadi 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Sven Stefan Krauss</cp:lastModifiedBy>
  <cp:revision>32</cp:revision>
  <dcterms:created xsi:type="dcterms:W3CDTF">2012-07-27T01:16:44Z</dcterms:created>
  <dcterms:modified xsi:type="dcterms:W3CDTF">2016-10-04T07:09:46Z</dcterms:modified>
</cp:coreProperties>
</file>